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rts/chart1.xml" ContentType="application/vnd.openxmlformats-officedocument.drawingml.chart+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 id="2147483661" r:id="rId2"/>
  </p:sldMasterIdLst>
  <p:notesMasterIdLst>
    <p:notesMasterId r:id="rId13"/>
  </p:notesMasterIdLst>
  <p:sldIdLst>
    <p:sldId id="256" r:id="rId3"/>
    <p:sldId id="257" r:id="rId4"/>
    <p:sldId id="258" r:id="rId5"/>
    <p:sldId id="259" r:id="rId6"/>
    <p:sldId id="260" r:id="rId7"/>
    <p:sldId id="261" r:id="rId8"/>
    <p:sldId id="262" r:id="rId9"/>
    <p:sldId id="263" r:id="rId10"/>
    <p:sldId id="267" r:id="rId11"/>
    <p:sldId id="265" r:id="rId12"/>
  </p:sldIdLst>
  <p:sldSz cx="9144000" cy="6858000" type="screen4x3"/>
  <p:notesSz cx="7023100" cy="9309100"/>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5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90651C3A-4460-11DB-9652-00E08161165F}"/>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90" d="100"/>
          <a:sy n="90" d="100"/>
        </p:scale>
        <p:origin x="-408"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notesMaster" Target="notesMasters/notesMaster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viewProps" Target="view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dirty="0"/>
              <a:t>Professional</a:t>
            </a:r>
            <a:r>
              <a:rPr lang="en-US" baseline="0" dirty="0"/>
              <a:t> Learning and Curriculum Development</a:t>
            </a:r>
          </a:p>
          <a:p>
            <a:pPr>
              <a:defRPr/>
            </a:pPr>
            <a:r>
              <a:rPr lang="en-US" baseline="0" dirty="0"/>
              <a:t>in MTSD 2012 - 2015</a:t>
            </a:r>
            <a:endParaRPr lang="en-US" dirty="0"/>
          </a:p>
        </c:rich>
      </c:tx>
      <c:layout/>
      <c:overlay val="0"/>
    </c:title>
    <c:autoTitleDeleted val="0"/>
    <c:plotArea>
      <c:layout/>
      <c:barChart>
        <c:barDir val="col"/>
        <c:grouping val="clustered"/>
        <c:varyColors val="0"/>
        <c:ser>
          <c:idx val="0"/>
          <c:order val="0"/>
          <c:tx>
            <c:strRef>
              <c:f>Sheet1!$C$1</c:f>
              <c:strCache>
                <c:ptCount val="1"/>
                <c:pt idx="0">
                  <c:v>12 -13</c:v>
                </c:pt>
              </c:strCache>
            </c:strRef>
          </c:tx>
          <c:invertIfNegative val="0"/>
          <c:cat>
            <c:strRef>
              <c:f>Sheet1!$B$2:$B$10</c:f>
              <c:strCache>
                <c:ptCount val="9"/>
                <c:pt idx="1">
                  <c:v>Curr/Assmnt Dev</c:v>
                </c:pt>
                <c:pt idx="2">
                  <c:v>Travel</c:v>
                </c:pt>
                <c:pt idx="3">
                  <c:v>Outside Workshops</c:v>
                </c:pt>
                <c:pt idx="4">
                  <c:v>Supplies</c:v>
                </c:pt>
                <c:pt idx="5">
                  <c:v>Turn-key Training</c:v>
                </c:pt>
                <c:pt idx="6">
                  <c:v>Staff Development</c:v>
                </c:pt>
                <c:pt idx="7">
                  <c:v>Testing Supplies</c:v>
                </c:pt>
                <c:pt idx="8">
                  <c:v>Consultants</c:v>
                </c:pt>
              </c:strCache>
            </c:strRef>
          </c:cat>
          <c:val>
            <c:numRef>
              <c:f>Sheet1!$C$2:$C$10</c:f>
              <c:numCache>
                <c:formatCode>_("$"* #,##0.00_);_("$"* \(#,##0.00\);_("$"* "-"??_);_(@_)</c:formatCode>
                <c:ptCount val="9"/>
                <c:pt idx="1">
                  <c:v>85550</c:v>
                </c:pt>
                <c:pt idx="2">
                  <c:v>6605</c:v>
                </c:pt>
                <c:pt idx="3">
                  <c:v>21590</c:v>
                </c:pt>
                <c:pt idx="4">
                  <c:v>10820</c:v>
                </c:pt>
                <c:pt idx="5">
                  <c:v>10920</c:v>
                </c:pt>
                <c:pt idx="6">
                  <c:v>32820</c:v>
                </c:pt>
                <c:pt idx="7">
                  <c:v>3200</c:v>
                </c:pt>
                <c:pt idx="8">
                  <c:v>18100</c:v>
                </c:pt>
              </c:numCache>
            </c:numRef>
          </c:val>
        </c:ser>
        <c:ser>
          <c:idx val="1"/>
          <c:order val="1"/>
          <c:tx>
            <c:strRef>
              <c:f>Sheet1!$D$1</c:f>
              <c:strCache>
                <c:ptCount val="1"/>
                <c:pt idx="0">
                  <c:v>13 - 14</c:v>
                </c:pt>
              </c:strCache>
            </c:strRef>
          </c:tx>
          <c:invertIfNegative val="0"/>
          <c:cat>
            <c:strRef>
              <c:f>Sheet1!$B$2:$B$10</c:f>
              <c:strCache>
                <c:ptCount val="9"/>
                <c:pt idx="1">
                  <c:v>Curr/Assmnt Dev</c:v>
                </c:pt>
                <c:pt idx="2">
                  <c:v>Travel</c:v>
                </c:pt>
                <c:pt idx="3">
                  <c:v>Outside Workshops</c:v>
                </c:pt>
                <c:pt idx="4">
                  <c:v>Supplies</c:v>
                </c:pt>
                <c:pt idx="5">
                  <c:v>Turn-key Training</c:v>
                </c:pt>
                <c:pt idx="6">
                  <c:v>Staff Development</c:v>
                </c:pt>
                <c:pt idx="7">
                  <c:v>Testing Supplies</c:v>
                </c:pt>
                <c:pt idx="8">
                  <c:v>Consultants</c:v>
                </c:pt>
              </c:strCache>
            </c:strRef>
          </c:cat>
          <c:val>
            <c:numRef>
              <c:f>Sheet1!$D$2:$D$10</c:f>
              <c:numCache>
                <c:formatCode>_("$"* #,##0.00_);_("$"* \(#,##0.00\);_("$"* "-"??_);_(@_)</c:formatCode>
                <c:ptCount val="9"/>
                <c:pt idx="1">
                  <c:v>68330</c:v>
                </c:pt>
                <c:pt idx="2">
                  <c:v>27358.5</c:v>
                </c:pt>
                <c:pt idx="3">
                  <c:v>64335</c:v>
                </c:pt>
                <c:pt idx="4">
                  <c:v>12080.5</c:v>
                </c:pt>
                <c:pt idx="5">
                  <c:v>15540</c:v>
                </c:pt>
                <c:pt idx="6">
                  <c:v>47380</c:v>
                </c:pt>
                <c:pt idx="7">
                  <c:v>6517</c:v>
                </c:pt>
                <c:pt idx="8">
                  <c:v>51395</c:v>
                </c:pt>
              </c:numCache>
            </c:numRef>
          </c:val>
        </c:ser>
        <c:ser>
          <c:idx val="2"/>
          <c:order val="2"/>
          <c:tx>
            <c:strRef>
              <c:f>Sheet1!$E$1</c:f>
              <c:strCache>
                <c:ptCount val="1"/>
                <c:pt idx="0">
                  <c:v>14-15 Proposed</c:v>
                </c:pt>
              </c:strCache>
            </c:strRef>
          </c:tx>
          <c:invertIfNegative val="0"/>
          <c:cat>
            <c:strRef>
              <c:f>Sheet1!$B$2:$B$10</c:f>
              <c:strCache>
                <c:ptCount val="9"/>
                <c:pt idx="1">
                  <c:v>Curr/Assmnt Dev</c:v>
                </c:pt>
                <c:pt idx="2">
                  <c:v>Travel</c:v>
                </c:pt>
                <c:pt idx="3">
                  <c:v>Outside Workshops</c:v>
                </c:pt>
                <c:pt idx="4">
                  <c:v>Supplies</c:v>
                </c:pt>
                <c:pt idx="5">
                  <c:v>Turn-key Training</c:v>
                </c:pt>
                <c:pt idx="6">
                  <c:v>Staff Development</c:v>
                </c:pt>
                <c:pt idx="7">
                  <c:v>Testing Supplies</c:v>
                </c:pt>
                <c:pt idx="8">
                  <c:v>Consultants</c:v>
                </c:pt>
              </c:strCache>
            </c:strRef>
          </c:cat>
          <c:val>
            <c:numRef>
              <c:f>Sheet1!$E$2:$E$10</c:f>
              <c:numCache>
                <c:formatCode>_("$"* #,##0.00_);_("$"* \(#,##0.00\);_("$"* "-"??_);_(@_)</c:formatCode>
                <c:ptCount val="9"/>
                <c:pt idx="1">
                  <c:v>95594</c:v>
                </c:pt>
                <c:pt idx="2">
                  <c:v>19117.099999999999</c:v>
                </c:pt>
                <c:pt idx="3">
                  <c:v>60650</c:v>
                </c:pt>
                <c:pt idx="4">
                  <c:v>25020.87</c:v>
                </c:pt>
                <c:pt idx="5">
                  <c:v>11120</c:v>
                </c:pt>
                <c:pt idx="6">
                  <c:v>127491.95</c:v>
                </c:pt>
                <c:pt idx="7">
                  <c:v>5487.76</c:v>
                </c:pt>
                <c:pt idx="8">
                  <c:v>81250</c:v>
                </c:pt>
              </c:numCache>
            </c:numRef>
          </c:val>
        </c:ser>
        <c:dLbls>
          <c:showLegendKey val="0"/>
          <c:showVal val="0"/>
          <c:showCatName val="0"/>
          <c:showSerName val="0"/>
          <c:showPercent val="0"/>
          <c:showBubbleSize val="0"/>
        </c:dLbls>
        <c:gapWidth val="150"/>
        <c:axId val="148420864"/>
        <c:axId val="148422656"/>
      </c:barChart>
      <c:catAx>
        <c:axId val="148420864"/>
        <c:scaling>
          <c:orientation val="minMax"/>
        </c:scaling>
        <c:delete val="0"/>
        <c:axPos val="b"/>
        <c:majorTickMark val="none"/>
        <c:minorTickMark val="none"/>
        <c:tickLblPos val="nextTo"/>
        <c:crossAx val="148422656"/>
        <c:crosses val="autoZero"/>
        <c:auto val="1"/>
        <c:lblAlgn val="ctr"/>
        <c:lblOffset val="100"/>
        <c:noMultiLvlLbl val="0"/>
      </c:catAx>
      <c:valAx>
        <c:axId val="148422656"/>
        <c:scaling>
          <c:orientation val="minMax"/>
        </c:scaling>
        <c:delete val="0"/>
        <c:axPos val="l"/>
        <c:majorGridlines/>
        <c:title>
          <c:tx>
            <c:rich>
              <a:bodyPr/>
              <a:lstStyle/>
              <a:p>
                <a:pPr>
                  <a:defRPr sz="1400" b="0"/>
                </a:pPr>
                <a:r>
                  <a:rPr lang="en-US" sz="1400" b="0" dirty="0"/>
                  <a:t>Cost (dollars)</a:t>
                </a:r>
              </a:p>
            </c:rich>
          </c:tx>
          <c:layout/>
          <c:overlay val="0"/>
        </c:title>
        <c:numFmt formatCode="_(&quot;$&quot;* #,##0.00_);_(&quot;$&quot;* \(#,##0.00\);_(&quot;$&quot;* &quot;-&quot;??_);_(@_)" sourceLinked="1"/>
        <c:majorTickMark val="none"/>
        <c:minorTickMark val="none"/>
        <c:tickLblPos val="nextTo"/>
        <c:crossAx val="148420864"/>
        <c:crosses val="autoZero"/>
        <c:crossBetween val="between"/>
      </c:valAx>
      <c:dTable>
        <c:showHorzBorder val="1"/>
        <c:showVertBorder val="1"/>
        <c:showOutline val="1"/>
        <c:showKeys val="1"/>
      </c:dTable>
    </c:plotArea>
    <c:plotVisOnly val="1"/>
    <c:dispBlanksAs val="gap"/>
    <c:showDLblsOverMax val="0"/>
  </c:chart>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
        <p:cNvGrpSpPr/>
        <p:nvPr/>
      </p:nvGrpSpPr>
      <p:grpSpPr>
        <a:xfrm>
          <a:off x="0" y="0"/>
          <a:ext cx="0" cy="0"/>
          <a:chOff x="0" y="0"/>
          <a:chExt cx="0" cy="0"/>
        </a:xfrm>
      </p:grpSpPr>
      <p:sp>
        <p:nvSpPr>
          <p:cNvPr id="2" name="Shape 2"/>
          <p:cNvSpPr txBox="1">
            <a:spLocks noGrp="1"/>
          </p:cNvSpPr>
          <p:nvPr>
            <p:ph type="hdr" idx="2"/>
          </p:nvPr>
        </p:nvSpPr>
        <p:spPr>
          <a:xfrm>
            <a:off x="0" y="0"/>
            <a:ext cx="3043343" cy="465454"/>
          </a:xfrm>
          <a:prstGeom prst="rect">
            <a:avLst/>
          </a:prstGeom>
          <a:noFill/>
          <a:ln>
            <a:noFill/>
          </a:ln>
        </p:spPr>
        <p:txBody>
          <a:bodyPr lIns="91425" tIns="91425" rIns="91425" bIns="91425" anchor="t" anchorCtr="0"/>
          <a:lstStyle>
            <a:lvl1pPr marL="0" marR="0" indent="0" algn="l" rtl="0">
              <a:defRPr sz="1200" b="0" i="0" u="none" strike="noStrike" cap="none" baseline="0"/>
            </a:lvl1pPr>
            <a:lvl2pPr>
              <a:defRPr/>
            </a:lvl2pPr>
            <a:lvl3pPr>
              <a:defRPr/>
            </a:lvl3pPr>
            <a:lvl4pPr>
              <a:defRPr/>
            </a:lvl4pPr>
            <a:lvl5pPr>
              <a:defRPr/>
            </a:lvl5pPr>
            <a:lvl6pPr>
              <a:defRPr/>
            </a:lvl6pPr>
            <a:lvl7pPr>
              <a:defRPr/>
            </a:lvl7pPr>
            <a:lvl8pPr>
              <a:defRPr/>
            </a:lvl8pPr>
            <a:lvl9pPr>
              <a:defRPr/>
            </a:lvl9pPr>
          </a:lstStyle>
          <a:p>
            <a:endParaRPr dirty="0"/>
          </a:p>
        </p:txBody>
      </p:sp>
      <p:sp>
        <p:nvSpPr>
          <p:cNvPr id="3" name="Shape 3"/>
          <p:cNvSpPr txBox="1">
            <a:spLocks noGrp="1"/>
          </p:cNvSpPr>
          <p:nvPr>
            <p:ph type="dt" idx="10"/>
          </p:nvPr>
        </p:nvSpPr>
        <p:spPr>
          <a:xfrm>
            <a:off x="3978132" y="0"/>
            <a:ext cx="3043343" cy="465454"/>
          </a:xfrm>
          <a:prstGeom prst="rect">
            <a:avLst/>
          </a:prstGeom>
          <a:noFill/>
          <a:ln>
            <a:noFill/>
          </a:ln>
        </p:spPr>
        <p:txBody>
          <a:bodyPr lIns="91425" tIns="91425" rIns="91425" bIns="91425" anchor="t" anchorCtr="0"/>
          <a:lstStyle>
            <a:lvl1pPr marL="0" marR="0" indent="0" algn="r" rtl="0">
              <a:defRPr sz="1200" b="0" i="0" u="none" strike="noStrike" cap="none" baseline="0"/>
            </a:lvl1pPr>
            <a:lvl2pPr>
              <a:defRPr/>
            </a:lvl2pPr>
            <a:lvl3pPr>
              <a:defRPr/>
            </a:lvl3pPr>
            <a:lvl4pPr>
              <a:defRPr/>
            </a:lvl4pPr>
            <a:lvl5pPr>
              <a:defRPr/>
            </a:lvl5pPr>
            <a:lvl6pPr>
              <a:defRPr/>
            </a:lvl6pPr>
            <a:lvl7pPr>
              <a:defRPr/>
            </a:lvl7pPr>
            <a:lvl8pPr>
              <a:defRPr/>
            </a:lvl8pPr>
            <a:lvl9pPr>
              <a:defRPr/>
            </a:lvl9pPr>
          </a:lstStyle>
          <a:p>
            <a:endParaRPr dirty="0"/>
          </a:p>
        </p:txBody>
      </p:sp>
      <p:sp>
        <p:nvSpPr>
          <p:cNvPr id="4" name="Shape 4"/>
          <p:cNvSpPr>
            <a:spLocks noGrp="1" noRot="1" noChangeAspect="1"/>
          </p:cNvSpPr>
          <p:nvPr>
            <p:ph type="sldImg" idx="3"/>
          </p:nvPr>
        </p:nvSpPr>
        <p:spPr>
          <a:xfrm>
            <a:off x="1184275" y="698500"/>
            <a:ext cx="4654549" cy="3490912"/>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
        <p:nvSpPr>
          <p:cNvPr id="5" name="Shape 5"/>
          <p:cNvSpPr txBox="1">
            <a:spLocks noGrp="1"/>
          </p:cNvSpPr>
          <p:nvPr>
            <p:ph type="body" idx="1"/>
          </p:nvPr>
        </p:nvSpPr>
        <p:spPr>
          <a:xfrm>
            <a:off x="702310" y="4421823"/>
            <a:ext cx="5618480" cy="4189095"/>
          </a:xfrm>
          <a:prstGeom prst="rect">
            <a:avLst/>
          </a:prstGeom>
          <a:noFill/>
          <a:ln>
            <a:noFill/>
          </a:ln>
        </p:spPr>
        <p:txBody>
          <a:bodyPr lIns="91425" tIns="91425" rIns="91425" bIns="91425" anchor="ctr" anchorCtr="0"/>
          <a:lstStyle>
            <a:lvl1pPr>
              <a:defRPr/>
            </a:lvl1pPr>
            <a:lvl2pPr>
              <a:defRPr/>
            </a:lvl2pPr>
            <a:lvl3pPr>
              <a:defRPr/>
            </a:lvl3pPr>
            <a:lvl4pPr>
              <a:defRPr/>
            </a:lvl4pPr>
            <a:lvl5pPr>
              <a:defRPr/>
            </a:lvl5pPr>
            <a:lvl6pPr>
              <a:defRPr/>
            </a:lvl6pPr>
            <a:lvl7pPr>
              <a:defRPr/>
            </a:lvl7pPr>
            <a:lvl8pPr>
              <a:defRPr/>
            </a:lvl8pPr>
            <a:lvl9pPr>
              <a:defRPr/>
            </a:lvl9pPr>
          </a:lstStyle>
          <a:p>
            <a:endParaRPr/>
          </a:p>
        </p:txBody>
      </p:sp>
      <p:sp>
        <p:nvSpPr>
          <p:cNvPr id="6" name="Shape 6"/>
          <p:cNvSpPr txBox="1">
            <a:spLocks noGrp="1"/>
          </p:cNvSpPr>
          <p:nvPr>
            <p:ph type="ftr" idx="11"/>
          </p:nvPr>
        </p:nvSpPr>
        <p:spPr>
          <a:xfrm>
            <a:off x="0" y="8842028"/>
            <a:ext cx="3043343" cy="465454"/>
          </a:xfrm>
          <a:prstGeom prst="rect">
            <a:avLst/>
          </a:prstGeom>
          <a:noFill/>
          <a:ln>
            <a:noFill/>
          </a:ln>
        </p:spPr>
        <p:txBody>
          <a:bodyPr lIns="91425" tIns="91425" rIns="91425" bIns="91425" anchor="b" anchorCtr="0"/>
          <a:lstStyle>
            <a:lvl1pPr marL="0" marR="0" indent="0" algn="l" rtl="0">
              <a:defRPr sz="1200" b="0" i="0" u="none" strike="noStrike" cap="none" baseline="0"/>
            </a:lvl1pPr>
            <a:lvl2pPr>
              <a:defRPr/>
            </a:lvl2pPr>
            <a:lvl3pPr>
              <a:defRPr/>
            </a:lvl3pPr>
            <a:lvl4pPr>
              <a:defRPr/>
            </a:lvl4pPr>
            <a:lvl5pPr>
              <a:defRPr/>
            </a:lvl5pPr>
            <a:lvl6pPr>
              <a:defRPr/>
            </a:lvl6pPr>
            <a:lvl7pPr>
              <a:defRPr/>
            </a:lvl7pPr>
            <a:lvl8pPr>
              <a:defRPr/>
            </a:lvl8pPr>
            <a:lvl9pPr>
              <a:defRPr/>
            </a:lvl9pPr>
          </a:lstStyle>
          <a:p>
            <a:endParaRPr dirty="0"/>
          </a:p>
        </p:txBody>
      </p:sp>
      <p:sp>
        <p:nvSpPr>
          <p:cNvPr id="7" name="Shape 7"/>
          <p:cNvSpPr txBox="1">
            <a:spLocks noGrp="1"/>
          </p:cNvSpPr>
          <p:nvPr>
            <p:ph type="sldNum" idx="12"/>
          </p:nvPr>
        </p:nvSpPr>
        <p:spPr>
          <a:xfrm>
            <a:off x="3978132" y="8842028"/>
            <a:ext cx="3043343" cy="465454"/>
          </a:xfrm>
          <a:prstGeom prst="rect">
            <a:avLst/>
          </a:prstGeom>
          <a:noFill/>
          <a:ln>
            <a:noFill/>
          </a:ln>
        </p:spPr>
        <p:txBody>
          <a:bodyPr lIns="91425" tIns="91425" rIns="91425" bIns="91425" anchor="b" anchorCtr="0"/>
          <a:lstStyle>
            <a:lvl1pPr marL="0" marR="0" indent="0" algn="r" rtl="0">
              <a:defRPr sz="1200" b="0" i="0" u="none" strike="noStrike" cap="none" baseline="0"/>
            </a:lvl1pPr>
            <a:lvl2pPr marL="0" marR="0" indent="0" algn="l" rtl="0">
              <a:defRPr/>
            </a:lvl2pPr>
            <a:lvl3pPr marL="0" marR="0" indent="0" algn="l" rtl="0">
              <a:defRPr/>
            </a:lvl3pPr>
            <a:lvl4pPr marL="0" marR="0" indent="0" algn="l" rtl="0">
              <a:defRPr/>
            </a:lvl4pPr>
            <a:lvl5pPr marL="0" marR="0" indent="0" algn="l" rtl="0">
              <a:defRPr/>
            </a:lvl5pPr>
            <a:lvl6pPr marL="0" marR="0" indent="0" algn="l" rtl="0">
              <a:defRPr/>
            </a:lvl6pPr>
            <a:lvl7pPr marL="0" marR="0" indent="0" algn="l" rtl="0">
              <a:defRPr/>
            </a:lvl7pPr>
            <a:lvl8pPr marL="0" marR="0" indent="0" algn="l" rtl="0">
              <a:defRPr/>
            </a:lvl8pPr>
            <a:lvl9pPr marL="0" marR="0" indent="0" algn="l" rtl="0">
              <a:defRPr/>
            </a:lvl9pPr>
          </a:lstStyle>
          <a:p>
            <a:endParaRPr dirty="0"/>
          </a:p>
        </p:txBody>
      </p:sp>
    </p:spTree>
    <p:extLst>
      <p:ext uri="{BB962C8B-B14F-4D97-AF65-F5344CB8AC3E}">
        <p14:creationId xmlns:p14="http://schemas.microsoft.com/office/powerpoint/2010/main" val="1467466782"/>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7"/>
        <p:cNvGrpSpPr/>
        <p:nvPr/>
      </p:nvGrpSpPr>
      <p:grpSpPr>
        <a:xfrm>
          <a:off x="0" y="0"/>
          <a:ext cx="0" cy="0"/>
          <a:chOff x="0" y="0"/>
          <a:chExt cx="0" cy="0"/>
        </a:xfrm>
      </p:grpSpPr>
      <p:sp>
        <p:nvSpPr>
          <p:cNvPr id="98" name="Shape 98"/>
          <p:cNvSpPr txBox="1">
            <a:spLocks noGrp="1"/>
          </p:cNvSpPr>
          <p:nvPr>
            <p:ph type="body" idx="1"/>
          </p:nvPr>
        </p:nvSpPr>
        <p:spPr>
          <a:xfrm>
            <a:off x="702310" y="4421823"/>
            <a:ext cx="5618480" cy="4189095"/>
          </a:xfrm>
          <a:prstGeom prst="rect">
            <a:avLst/>
          </a:prstGeom>
        </p:spPr>
        <p:txBody>
          <a:bodyPr lIns="91425" tIns="91425" rIns="91425" bIns="91425" anchor="ctr" anchorCtr="0">
            <a:noAutofit/>
          </a:bodyPr>
          <a:lstStyle/>
          <a:p>
            <a:endParaRPr dirty="0"/>
          </a:p>
        </p:txBody>
      </p:sp>
      <p:sp>
        <p:nvSpPr>
          <p:cNvPr id="99" name="Shape 99"/>
          <p:cNvSpPr>
            <a:spLocks noGrp="1" noRot="1" noChangeAspect="1"/>
          </p:cNvSpPr>
          <p:nvPr>
            <p:ph type="sldImg" idx="2"/>
          </p:nvPr>
        </p:nvSpPr>
        <p:spPr>
          <a:xfrm>
            <a:off x="1184275" y="698500"/>
            <a:ext cx="4654549" cy="3490912"/>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5"/>
        <p:cNvGrpSpPr/>
        <p:nvPr/>
      </p:nvGrpSpPr>
      <p:grpSpPr>
        <a:xfrm>
          <a:off x="0" y="0"/>
          <a:ext cx="0" cy="0"/>
          <a:chOff x="0" y="0"/>
          <a:chExt cx="0" cy="0"/>
        </a:xfrm>
      </p:grpSpPr>
      <p:sp>
        <p:nvSpPr>
          <p:cNvPr id="106" name="Shape 106"/>
          <p:cNvSpPr>
            <a:spLocks noGrp="1" noRot="1" noChangeAspect="1"/>
          </p:cNvSpPr>
          <p:nvPr>
            <p:ph type="sldImg" idx="2"/>
          </p:nvPr>
        </p:nvSpPr>
        <p:spPr>
          <a:xfrm>
            <a:off x="1184275" y="698500"/>
            <a:ext cx="4654550" cy="3490913"/>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
        <p:nvSpPr>
          <p:cNvPr id="107" name="Shape 107"/>
          <p:cNvSpPr txBox="1">
            <a:spLocks noGrp="1"/>
          </p:cNvSpPr>
          <p:nvPr>
            <p:ph type="body" idx="1"/>
          </p:nvPr>
        </p:nvSpPr>
        <p:spPr>
          <a:xfrm>
            <a:off x="702310" y="4421823"/>
            <a:ext cx="5618480" cy="4189095"/>
          </a:xfrm>
          <a:prstGeom prst="rect">
            <a:avLst/>
          </a:prstGeom>
          <a:noFill/>
          <a:ln>
            <a:noFill/>
          </a:ln>
        </p:spPr>
        <p:txBody>
          <a:bodyPr lIns="93300" tIns="46650" rIns="93300" bIns="46650" anchor="t" anchorCtr="0">
            <a:noAutofit/>
          </a:bodyPr>
          <a:lstStyle/>
          <a:p>
            <a:pPr lvl="0" rtl="0">
              <a:buNone/>
            </a:pPr>
            <a:r>
              <a:rPr lang="en-US" sz="1800" dirty="0"/>
              <a:t>Communication expands with Supervisory Staff </a:t>
            </a:r>
          </a:p>
          <a:p>
            <a:pPr>
              <a:buNone/>
            </a:pPr>
            <a:r>
              <a:rPr lang="en-US" sz="1800" dirty="0"/>
              <a:t>Shared perspectives on Instruction, Assessment and Technology are enabled by Instructional Services team that develops </a:t>
            </a:r>
          </a:p>
        </p:txBody>
      </p:sp>
      <p:sp>
        <p:nvSpPr>
          <p:cNvPr id="108" name="Shape 108"/>
          <p:cNvSpPr txBox="1">
            <a:spLocks noGrp="1"/>
          </p:cNvSpPr>
          <p:nvPr>
            <p:ph type="sldNum" idx="12"/>
          </p:nvPr>
        </p:nvSpPr>
        <p:spPr>
          <a:xfrm>
            <a:off x="3978132" y="8842028"/>
            <a:ext cx="3043343" cy="465454"/>
          </a:xfrm>
          <a:prstGeom prst="rect">
            <a:avLst/>
          </a:prstGeom>
          <a:noFill/>
          <a:ln>
            <a:noFill/>
          </a:ln>
        </p:spPr>
        <p:txBody>
          <a:bodyPr lIns="93300" tIns="46650" rIns="93300" bIns="46650" anchor="b" anchorCtr="0">
            <a:noAutofit/>
          </a:bodyPr>
          <a:lstStyle/>
          <a:p>
            <a:pPr marL="0" marR="0" lvl="0" indent="0" algn="r" rtl="0">
              <a:spcBef>
                <a:spcPts val="0"/>
              </a:spcBef>
              <a:buSzPct val="25000"/>
              <a:buNone/>
            </a:pPr>
            <a:r>
              <a:rPr lang="en-US" dirty="0"/>
              <a:t> </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2"/>
        <p:cNvGrpSpPr/>
        <p:nvPr/>
      </p:nvGrpSpPr>
      <p:grpSpPr>
        <a:xfrm>
          <a:off x="0" y="0"/>
          <a:ext cx="0" cy="0"/>
          <a:chOff x="0" y="0"/>
          <a:chExt cx="0" cy="0"/>
        </a:xfrm>
      </p:grpSpPr>
      <p:sp>
        <p:nvSpPr>
          <p:cNvPr id="113" name="Shape 113"/>
          <p:cNvSpPr>
            <a:spLocks noGrp="1" noRot="1" noChangeAspect="1"/>
          </p:cNvSpPr>
          <p:nvPr>
            <p:ph type="sldImg" idx="2"/>
          </p:nvPr>
        </p:nvSpPr>
        <p:spPr>
          <a:xfrm>
            <a:off x="1184275" y="698500"/>
            <a:ext cx="4654550" cy="3490913"/>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4" name="Shape 114"/>
          <p:cNvSpPr txBox="1">
            <a:spLocks noGrp="1"/>
          </p:cNvSpPr>
          <p:nvPr>
            <p:ph type="body" idx="1"/>
          </p:nvPr>
        </p:nvSpPr>
        <p:spPr>
          <a:xfrm>
            <a:off x="702310" y="4421823"/>
            <a:ext cx="5618399" cy="4189199"/>
          </a:xfrm>
          <a:prstGeom prst="rect">
            <a:avLst/>
          </a:prstGeom>
        </p:spPr>
        <p:txBody>
          <a:bodyPr lIns="91425" tIns="91425" rIns="91425" bIns="91425" anchor="ctr" anchorCtr="0">
            <a:noAutofit/>
          </a:bodyPr>
          <a:lstStyle/>
          <a:p>
            <a:endParaRPr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Shape 119"/>
          <p:cNvSpPr>
            <a:spLocks noGrp="1" noRot="1" noChangeAspect="1"/>
          </p:cNvSpPr>
          <p:nvPr>
            <p:ph type="sldImg" idx="2"/>
          </p:nvPr>
        </p:nvSpPr>
        <p:spPr>
          <a:xfrm>
            <a:off x="1184275" y="698500"/>
            <a:ext cx="4654550" cy="3490913"/>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0" name="Shape 120"/>
          <p:cNvSpPr txBox="1">
            <a:spLocks noGrp="1"/>
          </p:cNvSpPr>
          <p:nvPr>
            <p:ph type="body" idx="1"/>
          </p:nvPr>
        </p:nvSpPr>
        <p:spPr>
          <a:xfrm>
            <a:off x="702310" y="4421823"/>
            <a:ext cx="5618399" cy="4189199"/>
          </a:xfrm>
          <a:prstGeom prst="rect">
            <a:avLst/>
          </a:prstGeom>
        </p:spPr>
        <p:txBody>
          <a:bodyPr lIns="91425" tIns="91425" rIns="91425" bIns="91425" anchor="ctr" anchorCtr="0">
            <a:noAutofit/>
          </a:bodyPr>
          <a:lstStyle/>
          <a:p>
            <a:endParaRPr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4"/>
        <p:cNvGrpSpPr/>
        <p:nvPr/>
      </p:nvGrpSpPr>
      <p:grpSpPr>
        <a:xfrm>
          <a:off x="0" y="0"/>
          <a:ext cx="0" cy="0"/>
          <a:chOff x="0" y="0"/>
          <a:chExt cx="0" cy="0"/>
        </a:xfrm>
      </p:grpSpPr>
      <p:sp>
        <p:nvSpPr>
          <p:cNvPr id="125" name="Shape 125"/>
          <p:cNvSpPr>
            <a:spLocks noGrp="1" noRot="1" noChangeAspect="1"/>
          </p:cNvSpPr>
          <p:nvPr>
            <p:ph type="sldImg" idx="2"/>
          </p:nvPr>
        </p:nvSpPr>
        <p:spPr>
          <a:xfrm>
            <a:off x="1184275" y="698500"/>
            <a:ext cx="4654499" cy="3490799"/>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6" name="Shape 126"/>
          <p:cNvSpPr txBox="1">
            <a:spLocks noGrp="1"/>
          </p:cNvSpPr>
          <p:nvPr>
            <p:ph type="body" idx="1"/>
          </p:nvPr>
        </p:nvSpPr>
        <p:spPr>
          <a:xfrm>
            <a:off x="702310" y="4421823"/>
            <a:ext cx="5618399" cy="4189199"/>
          </a:xfrm>
          <a:prstGeom prst="rect">
            <a:avLst/>
          </a:prstGeom>
        </p:spPr>
        <p:txBody>
          <a:bodyPr lIns="91425" tIns="91425" rIns="91425" bIns="91425" anchor="ctr" anchorCtr="0">
            <a:noAutofit/>
          </a:bodyPr>
          <a:lstStyle/>
          <a:p>
            <a:endParaRPr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0"/>
        <p:cNvGrpSpPr/>
        <p:nvPr/>
      </p:nvGrpSpPr>
      <p:grpSpPr>
        <a:xfrm>
          <a:off x="0" y="0"/>
          <a:ext cx="0" cy="0"/>
          <a:chOff x="0" y="0"/>
          <a:chExt cx="0" cy="0"/>
        </a:xfrm>
      </p:grpSpPr>
      <p:sp>
        <p:nvSpPr>
          <p:cNvPr id="131" name="Shape 131"/>
          <p:cNvSpPr>
            <a:spLocks noGrp="1" noRot="1" noChangeAspect="1"/>
          </p:cNvSpPr>
          <p:nvPr>
            <p:ph type="sldImg" idx="2"/>
          </p:nvPr>
        </p:nvSpPr>
        <p:spPr>
          <a:xfrm>
            <a:off x="1184275" y="698500"/>
            <a:ext cx="4654499" cy="3490799"/>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2" name="Shape 132"/>
          <p:cNvSpPr txBox="1">
            <a:spLocks noGrp="1"/>
          </p:cNvSpPr>
          <p:nvPr>
            <p:ph type="body" idx="1"/>
          </p:nvPr>
        </p:nvSpPr>
        <p:spPr>
          <a:xfrm>
            <a:off x="702310" y="4421823"/>
            <a:ext cx="5618399" cy="4189199"/>
          </a:xfrm>
          <a:prstGeom prst="rect">
            <a:avLst/>
          </a:prstGeom>
        </p:spPr>
        <p:txBody>
          <a:bodyPr lIns="91425" tIns="91425" rIns="91425" bIns="91425" anchor="ctr" anchorCtr="0">
            <a:noAutofit/>
          </a:bodyPr>
          <a:lstStyle/>
          <a:p>
            <a:endParaRPr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9"/>
        <p:cNvGrpSpPr/>
        <p:nvPr/>
      </p:nvGrpSpPr>
      <p:grpSpPr>
        <a:xfrm>
          <a:off x="0" y="0"/>
          <a:ext cx="0" cy="0"/>
          <a:chOff x="0" y="0"/>
          <a:chExt cx="0" cy="0"/>
        </a:xfrm>
      </p:grpSpPr>
      <p:sp>
        <p:nvSpPr>
          <p:cNvPr id="140" name="Shape 140"/>
          <p:cNvSpPr>
            <a:spLocks noGrp="1" noRot="1" noChangeAspect="1"/>
          </p:cNvSpPr>
          <p:nvPr>
            <p:ph type="sldImg" idx="2"/>
          </p:nvPr>
        </p:nvSpPr>
        <p:spPr>
          <a:xfrm>
            <a:off x="1184275" y="698500"/>
            <a:ext cx="4654499" cy="3490799"/>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41" name="Shape 141"/>
          <p:cNvSpPr txBox="1">
            <a:spLocks noGrp="1"/>
          </p:cNvSpPr>
          <p:nvPr>
            <p:ph type="body" idx="1"/>
          </p:nvPr>
        </p:nvSpPr>
        <p:spPr>
          <a:xfrm>
            <a:off x="702310" y="4421823"/>
            <a:ext cx="5618399" cy="4189199"/>
          </a:xfrm>
          <a:prstGeom prst="rect">
            <a:avLst/>
          </a:prstGeom>
        </p:spPr>
        <p:txBody>
          <a:bodyPr lIns="91425" tIns="91425" rIns="91425" bIns="91425" anchor="ctr" anchorCtr="0">
            <a:noAutofit/>
          </a:bodyPr>
          <a:lstStyle/>
          <a:p>
            <a:endParaRPr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6"/>
        <p:cNvGrpSpPr/>
        <p:nvPr/>
      </p:nvGrpSpPr>
      <p:grpSpPr>
        <a:xfrm>
          <a:off x="0" y="0"/>
          <a:ext cx="0" cy="0"/>
          <a:chOff x="0" y="0"/>
          <a:chExt cx="0" cy="0"/>
        </a:xfrm>
      </p:grpSpPr>
      <p:sp>
        <p:nvSpPr>
          <p:cNvPr id="147" name="Shape 147"/>
          <p:cNvSpPr>
            <a:spLocks noGrp="1" noRot="1" noChangeAspect="1"/>
          </p:cNvSpPr>
          <p:nvPr>
            <p:ph type="sldImg" idx="2"/>
          </p:nvPr>
        </p:nvSpPr>
        <p:spPr>
          <a:xfrm>
            <a:off x="1184275" y="698500"/>
            <a:ext cx="4654550" cy="3490913"/>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48" name="Shape 148"/>
          <p:cNvSpPr txBox="1">
            <a:spLocks noGrp="1"/>
          </p:cNvSpPr>
          <p:nvPr>
            <p:ph type="body" idx="1"/>
          </p:nvPr>
        </p:nvSpPr>
        <p:spPr>
          <a:xfrm>
            <a:off x="702310" y="4421823"/>
            <a:ext cx="5618399" cy="4189199"/>
          </a:xfrm>
          <a:prstGeom prst="rect">
            <a:avLst/>
          </a:prstGeom>
        </p:spPr>
        <p:txBody>
          <a:bodyPr lIns="91425" tIns="91425" rIns="91425" bIns="91425" anchor="ctr" anchorCtr="0">
            <a:noAutofit/>
          </a:bodyPr>
          <a:lstStyle/>
          <a:p>
            <a:endParaRPr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7"/>
        <p:cNvGrpSpPr/>
        <p:nvPr/>
      </p:nvGrpSpPr>
      <p:grpSpPr>
        <a:xfrm>
          <a:off x="0" y="0"/>
          <a:ext cx="0" cy="0"/>
          <a:chOff x="0" y="0"/>
          <a:chExt cx="0" cy="0"/>
        </a:xfrm>
      </p:grpSpPr>
      <p:sp>
        <p:nvSpPr>
          <p:cNvPr id="158" name="Shape 158"/>
          <p:cNvSpPr>
            <a:spLocks noGrp="1" noRot="1" noChangeAspect="1"/>
          </p:cNvSpPr>
          <p:nvPr>
            <p:ph type="sldImg" idx="2"/>
          </p:nvPr>
        </p:nvSpPr>
        <p:spPr>
          <a:xfrm>
            <a:off x="1184275" y="698500"/>
            <a:ext cx="4654550" cy="3490913"/>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59" name="Shape 159"/>
          <p:cNvSpPr txBox="1">
            <a:spLocks noGrp="1"/>
          </p:cNvSpPr>
          <p:nvPr>
            <p:ph type="body" idx="1"/>
          </p:nvPr>
        </p:nvSpPr>
        <p:spPr>
          <a:xfrm>
            <a:off x="702310" y="4421823"/>
            <a:ext cx="5618399" cy="4189199"/>
          </a:xfrm>
          <a:prstGeom prst="rect">
            <a:avLst/>
          </a:prstGeom>
        </p:spPr>
        <p:txBody>
          <a:bodyPr lIns="91425" tIns="91425" rIns="91425" bIns="91425" anchor="ctr" anchorCtr="0">
            <a:noAutofit/>
          </a:bodyPr>
          <a:lstStyle/>
          <a:p>
            <a:pPr>
              <a:buNone/>
            </a:pPr>
            <a:r>
              <a:rPr lang="en-US" dirty="0"/>
              <a:t>We have talked about what the adults are doing, but lets talk about the impacts on the children</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16"/>
        <p:cNvGrpSpPr/>
        <p:nvPr/>
      </p:nvGrpSpPr>
      <p:grpSpPr>
        <a:xfrm>
          <a:off x="0" y="0"/>
          <a:ext cx="0" cy="0"/>
          <a:chOff x="0" y="0"/>
          <a:chExt cx="0" cy="0"/>
        </a:xfrm>
      </p:grpSpPr>
      <p:sp>
        <p:nvSpPr>
          <p:cNvPr id="17" name="Shape 17"/>
          <p:cNvSpPr txBox="1">
            <a:spLocks noGrp="1"/>
          </p:cNvSpPr>
          <p:nvPr>
            <p:ph type="ctrTitle"/>
          </p:nvPr>
        </p:nvSpPr>
        <p:spPr>
          <a:xfrm>
            <a:off x="685800" y="1371600"/>
            <a:ext cx="7848599" cy="1927224"/>
          </a:xfrm>
          <a:prstGeom prst="rect">
            <a:avLst/>
          </a:prstGeom>
          <a:noFill/>
          <a:ln>
            <a:noFill/>
          </a:ln>
        </p:spPr>
        <p:txBody>
          <a:bodyPr lIns="91425" tIns="91425" rIns="91425" bIns="91425" anchor="b" anchorCtr="0"/>
          <a:lstStyle>
            <a:lvl1pPr marL="0" marR="0" indent="0" algn="l" rtl="0">
              <a:spcBef>
                <a:spcPts val="0"/>
              </a:spcBef>
              <a:buClr>
                <a:schemeClr val="dk2"/>
              </a:buClr>
              <a:buFont typeface="Arial"/>
              <a:buNone/>
              <a:defRPr sz="5400" b="0" i="0" u="none" strike="noStrike" cap="small" baseline="0">
                <a:solidFill>
                  <a:schemeClr val="dk2"/>
                </a:solidFill>
                <a:latin typeface="Arial"/>
                <a:ea typeface="Arial"/>
                <a:cs typeface="Arial"/>
                <a:sym typeface="Arial"/>
              </a:defRPr>
            </a:lvl1pPr>
            <a:lvl2pPr marL="0" marR="0" indent="0" algn="l" rtl="0">
              <a:defRPr/>
            </a:lvl2pPr>
            <a:lvl3pPr marL="0" marR="0" indent="0" algn="l" rtl="0">
              <a:defRPr/>
            </a:lvl3pPr>
            <a:lvl4pPr marL="0" marR="0" indent="0" algn="l" rtl="0">
              <a:defRPr/>
            </a:lvl4pPr>
            <a:lvl5pPr marL="0" marR="0" indent="0" algn="l" rtl="0">
              <a:defRPr/>
            </a:lvl5pPr>
            <a:lvl6pPr marL="0" marR="0" indent="0" algn="l" rtl="0">
              <a:defRPr/>
            </a:lvl6pPr>
            <a:lvl7pPr marL="0" marR="0" indent="0" algn="l" rtl="0">
              <a:defRPr/>
            </a:lvl7pPr>
            <a:lvl8pPr marL="0" marR="0" indent="0" algn="l" rtl="0">
              <a:defRPr/>
            </a:lvl8pPr>
            <a:lvl9pPr marL="0" marR="0" indent="0" algn="l" rtl="0">
              <a:defRPr/>
            </a:lvl9pPr>
          </a:lstStyle>
          <a:p>
            <a:endParaRPr/>
          </a:p>
        </p:txBody>
      </p:sp>
      <p:sp>
        <p:nvSpPr>
          <p:cNvPr id="18" name="Shape 18"/>
          <p:cNvSpPr txBox="1">
            <a:spLocks noGrp="1"/>
          </p:cNvSpPr>
          <p:nvPr>
            <p:ph type="subTitle" idx="1"/>
          </p:nvPr>
        </p:nvSpPr>
        <p:spPr>
          <a:xfrm>
            <a:off x="685800" y="3505200"/>
            <a:ext cx="6400799" cy="1752600"/>
          </a:xfrm>
          <a:prstGeom prst="rect">
            <a:avLst/>
          </a:prstGeom>
          <a:noFill/>
          <a:ln>
            <a:noFill/>
          </a:ln>
        </p:spPr>
        <p:txBody>
          <a:bodyPr lIns="91425" tIns="91425" rIns="91425" bIns="91425" anchor="t" anchorCtr="0"/>
          <a:lstStyle>
            <a:lvl1pPr marL="0" marR="0" indent="0" algn="l" rtl="0">
              <a:spcBef>
                <a:spcPts val="480"/>
              </a:spcBef>
              <a:buClr>
                <a:schemeClr val="accent1"/>
              </a:buClr>
              <a:buFont typeface="Arial"/>
              <a:buNone/>
              <a:defRPr sz="2400" b="0" i="0" u="none" strike="noStrike" cap="none" baseline="0">
                <a:solidFill>
                  <a:srgbClr val="3F3F3F"/>
                </a:solidFill>
                <a:latin typeface="Arial"/>
                <a:ea typeface="Arial"/>
                <a:cs typeface="Arial"/>
                <a:sym typeface="Arial"/>
              </a:defRPr>
            </a:lvl1pPr>
            <a:lvl2pPr marL="457200" marR="0" indent="0" algn="ctr" rtl="0">
              <a:spcBef>
                <a:spcPts val="400"/>
              </a:spcBef>
              <a:buClr>
                <a:schemeClr val="accent1"/>
              </a:buClr>
              <a:buFont typeface="Arial"/>
              <a:buNone/>
              <a:defRPr sz="2000" b="0" i="0" u="none" strike="noStrike" cap="none" baseline="0">
                <a:solidFill>
                  <a:srgbClr val="888888"/>
                </a:solidFill>
                <a:latin typeface="Arial"/>
                <a:ea typeface="Arial"/>
                <a:cs typeface="Arial"/>
                <a:sym typeface="Arial"/>
              </a:defRPr>
            </a:lvl2pPr>
            <a:lvl3pPr marL="914400" marR="0" indent="0" algn="ctr" rtl="0">
              <a:spcBef>
                <a:spcPts val="360"/>
              </a:spcBef>
              <a:buClr>
                <a:schemeClr val="accent1"/>
              </a:buClr>
              <a:buFont typeface="Arial"/>
              <a:buNone/>
              <a:defRPr sz="1800" b="0" i="0" u="none" strike="noStrike" cap="none" baseline="0">
                <a:solidFill>
                  <a:srgbClr val="888888"/>
                </a:solidFill>
                <a:latin typeface="Arial"/>
                <a:ea typeface="Arial"/>
                <a:cs typeface="Arial"/>
                <a:sym typeface="Arial"/>
              </a:defRPr>
            </a:lvl3pPr>
            <a:lvl4pPr marL="1371600" marR="0" indent="0" algn="ctr" rtl="0">
              <a:spcBef>
                <a:spcPts val="320"/>
              </a:spcBef>
              <a:buClr>
                <a:schemeClr val="accent1"/>
              </a:buClr>
              <a:buFont typeface="Arial"/>
              <a:buNone/>
              <a:defRPr sz="1600" b="0" i="0" u="none" strike="noStrike" cap="none" baseline="0">
                <a:solidFill>
                  <a:srgbClr val="888888"/>
                </a:solidFill>
                <a:latin typeface="Arial"/>
                <a:ea typeface="Arial"/>
                <a:cs typeface="Arial"/>
                <a:sym typeface="Arial"/>
              </a:defRPr>
            </a:lvl4pPr>
            <a:lvl5pPr marL="1828800" marR="0" indent="0" algn="ctr" rtl="0">
              <a:spcBef>
                <a:spcPts val="280"/>
              </a:spcBef>
              <a:buClr>
                <a:schemeClr val="accent1"/>
              </a:buClr>
              <a:buFont typeface="Arial"/>
              <a:buNone/>
              <a:defRPr sz="1400" b="0" i="0" u="none" strike="noStrike" cap="none" baseline="0">
                <a:solidFill>
                  <a:srgbClr val="888888"/>
                </a:solidFill>
                <a:latin typeface="Arial"/>
                <a:ea typeface="Arial"/>
                <a:cs typeface="Arial"/>
                <a:sym typeface="Arial"/>
              </a:defRPr>
            </a:lvl5pPr>
            <a:lvl6pPr marL="2286000" marR="0" indent="0" algn="ctr" rtl="0">
              <a:spcBef>
                <a:spcPts val="260"/>
              </a:spcBef>
              <a:buClr>
                <a:schemeClr val="accent1"/>
              </a:buClr>
              <a:buFont typeface="Arial"/>
              <a:buNone/>
              <a:defRPr sz="1300" b="0" i="0" u="none" strike="noStrike" cap="none" baseline="0">
                <a:solidFill>
                  <a:srgbClr val="888888"/>
                </a:solidFill>
                <a:latin typeface="Arial"/>
                <a:ea typeface="Arial"/>
                <a:cs typeface="Arial"/>
                <a:sym typeface="Arial"/>
              </a:defRPr>
            </a:lvl6pPr>
            <a:lvl7pPr marL="2743200" marR="0" indent="0" algn="ctr" rtl="0">
              <a:spcBef>
                <a:spcPts val="260"/>
              </a:spcBef>
              <a:buClr>
                <a:schemeClr val="accent1"/>
              </a:buClr>
              <a:buFont typeface="Arial"/>
              <a:buNone/>
              <a:defRPr sz="1300" b="0" i="0" u="none" strike="noStrike" cap="none" baseline="0">
                <a:solidFill>
                  <a:srgbClr val="888888"/>
                </a:solidFill>
                <a:latin typeface="Arial"/>
                <a:ea typeface="Arial"/>
                <a:cs typeface="Arial"/>
                <a:sym typeface="Arial"/>
              </a:defRPr>
            </a:lvl7pPr>
            <a:lvl8pPr marL="3200400" marR="0" indent="0" algn="ctr" rtl="0">
              <a:spcBef>
                <a:spcPts val="260"/>
              </a:spcBef>
              <a:buClr>
                <a:schemeClr val="accent1"/>
              </a:buClr>
              <a:buFont typeface="Arial"/>
              <a:buNone/>
              <a:defRPr sz="1300" b="0" i="0" u="none" strike="noStrike" cap="none" baseline="0">
                <a:solidFill>
                  <a:srgbClr val="888888"/>
                </a:solidFill>
                <a:latin typeface="Arial"/>
                <a:ea typeface="Arial"/>
                <a:cs typeface="Arial"/>
                <a:sym typeface="Arial"/>
              </a:defRPr>
            </a:lvl8pPr>
            <a:lvl9pPr marL="3657600" marR="0" indent="0" algn="ctr" rtl="0">
              <a:spcBef>
                <a:spcPts val="260"/>
              </a:spcBef>
              <a:buClr>
                <a:schemeClr val="accent1"/>
              </a:buClr>
              <a:buFont typeface="Arial"/>
              <a:buNone/>
              <a:defRPr sz="1300" b="0" i="0" u="none" strike="noStrike" cap="none" baseline="0">
                <a:solidFill>
                  <a:srgbClr val="888888"/>
                </a:solidFill>
                <a:latin typeface="Arial"/>
                <a:ea typeface="Arial"/>
                <a:cs typeface="Arial"/>
                <a:sym typeface="Arial"/>
              </a:defRPr>
            </a:lvl9pPr>
          </a:lstStyle>
          <a:p>
            <a:endParaRPr/>
          </a:p>
        </p:txBody>
      </p:sp>
      <p:sp>
        <p:nvSpPr>
          <p:cNvPr id="19" name="Shape 19"/>
          <p:cNvSpPr txBox="1">
            <a:spLocks noGrp="1"/>
          </p:cNvSpPr>
          <p:nvPr>
            <p:ph type="dt" idx="10"/>
          </p:nvPr>
        </p:nvSpPr>
        <p:spPr>
          <a:xfrm>
            <a:off x="457200" y="18288"/>
            <a:ext cx="2895600" cy="329184"/>
          </a:xfrm>
          <a:prstGeom prst="rect">
            <a:avLst/>
          </a:prstGeom>
          <a:noFill/>
          <a:ln>
            <a:noFill/>
          </a:ln>
        </p:spPr>
        <p:txBody>
          <a:bodyPr lIns="91425" tIns="91425" rIns="91425" bIns="91425" anchor="ctr" anchorCtr="0"/>
          <a:lstStyle>
            <a:lvl1pPr marL="0" marR="0" indent="0" algn="l" rtl="0">
              <a:defRPr sz="1200" b="0" i="0" u="none" strike="noStrike" cap="none" baseline="0">
                <a:solidFill>
                  <a:srgbClr val="FFFFFF"/>
                </a:solidFill>
                <a:latin typeface="Arial"/>
                <a:ea typeface="Arial"/>
                <a:cs typeface="Arial"/>
                <a:sym typeface="Arial"/>
              </a:defRPr>
            </a:lvl1pPr>
            <a:lvl2pPr marL="457200" marR="0" indent="0" algn="l" rtl="0">
              <a:defRPr sz="1800" b="0" i="0" u="none" strike="noStrike" cap="none" baseline="0">
                <a:solidFill>
                  <a:schemeClr val="dk1"/>
                </a:solidFill>
                <a:latin typeface="Arial"/>
                <a:ea typeface="Arial"/>
                <a:cs typeface="Arial"/>
                <a:sym typeface="Arial"/>
              </a:defRPr>
            </a:lvl2pPr>
            <a:lvl3pPr marL="914400" marR="0" indent="0" algn="l" rtl="0">
              <a:defRPr sz="1800" b="0" i="0" u="none" strike="noStrike" cap="none" baseline="0">
                <a:solidFill>
                  <a:schemeClr val="dk1"/>
                </a:solidFill>
                <a:latin typeface="Arial"/>
                <a:ea typeface="Arial"/>
                <a:cs typeface="Arial"/>
                <a:sym typeface="Arial"/>
              </a:defRPr>
            </a:lvl3pPr>
            <a:lvl4pPr marL="1371600" marR="0" indent="0" algn="l" rtl="0">
              <a:defRPr sz="1800" b="0" i="0" u="none" strike="noStrike" cap="none" baseline="0">
                <a:solidFill>
                  <a:schemeClr val="dk1"/>
                </a:solidFill>
                <a:latin typeface="Arial"/>
                <a:ea typeface="Arial"/>
                <a:cs typeface="Arial"/>
                <a:sym typeface="Arial"/>
              </a:defRPr>
            </a:lvl4pPr>
            <a:lvl5pPr marL="1828800" marR="0" indent="0" algn="l" rtl="0">
              <a:defRPr sz="1800" b="0" i="0" u="none" strike="noStrike" cap="none" baseline="0">
                <a:solidFill>
                  <a:schemeClr val="dk1"/>
                </a:solidFill>
                <a:latin typeface="Arial"/>
                <a:ea typeface="Arial"/>
                <a:cs typeface="Arial"/>
                <a:sym typeface="Arial"/>
              </a:defRPr>
            </a:lvl5pPr>
            <a:lvl6pPr marL="2286000" marR="0" indent="0" algn="l" rtl="0">
              <a:defRPr sz="1800" b="0" i="0" u="none" strike="noStrike" cap="none" baseline="0">
                <a:solidFill>
                  <a:schemeClr val="dk1"/>
                </a:solidFill>
                <a:latin typeface="Arial"/>
                <a:ea typeface="Arial"/>
                <a:cs typeface="Arial"/>
                <a:sym typeface="Arial"/>
              </a:defRPr>
            </a:lvl6pPr>
            <a:lvl7pPr marL="2743200" marR="0" indent="0" algn="l" rtl="0">
              <a:defRPr sz="1800" b="0" i="0" u="none" strike="noStrike" cap="none" baseline="0">
                <a:solidFill>
                  <a:schemeClr val="dk1"/>
                </a:solidFill>
                <a:latin typeface="Arial"/>
                <a:ea typeface="Arial"/>
                <a:cs typeface="Arial"/>
                <a:sym typeface="Arial"/>
              </a:defRPr>
            </a:lvl7pPr>
            <a:lvl8pPr marL="3200400" marR="0" indent="0" algn="l" rtl="0">
              <a:defRPr sz="1800" b="0" i="0" u="none" strike="noStrike" cap="none" baseline="0">
                <a:solidFill>
                  <a:schemeClr val="dk1"/>
                </a:solidFill>
                <a:latin typeface="Arial"/>
                <a:ea typeface="Arial"/>
                <a:cs typeface="Arial"/>
                <a:sym typeface="Arial"/>
              </a:defRPr>
            </a:lvl8pPr>
            <a:lvl9pPr marL="3657600" marR="0" indent="0" algn="l" rtl="0">
              <a:defRPr sz="1800" b="0" i="0" u="none" strike="noStrike" cap="none" baseline="0">
                <a:solidFill>
                  <a:schemeClr val="dk1"/>
                </a:solidFill>
                <a:latin typeface="Arial"/>
                <a:ea typeface="Arial"/>
                <a:cs typeface="Arial"/>
                <a:sym typeface="Arial"/>
              </a:defRPr>
            </a:lvl9pPr>
          </a:lstStyle>
          <a:p>
            <a:endParaRPr dirty="0"/>
          </a:p>
        </p:txBody>
      </p:sp>
      <p:sp>
        <p:nvSpPr>
          <p:cNvPr id="20" name="Shape 20"/>
          <p:cNvSpPr txBox="1">
            <a:spLocks noGrp="1"/>
          </p:cNvSpPr>
          <p:nvPr>
            <p:ph type="ftr" idx="11"/>
          </p:nvPr>
        </p:nvSpPr>
        <p:spPr>
          <a:xfrm>
            <a:off x="3429000" y="18288"/>
            <a:ext cx="4114800" cy="329184"/>
          </a:xfrm>
          <a:prstGeom prst="rect">
            <a:avLst/>
          </a:prstGeom>
          <a:noFill/>
          <a:ln>
            <a:noFill/>
          </a:ln>
        </p:spPr>
        <p:txBody>
          <a:bodyPr lIns="91425" tIns="91425" rIns="91425" bIns="91425" anchor="ctr" anchorCtr="0"/>
          <a:lstStyle>
            <a:lvl1pPr marL="0" marR="0" indent="0" algn="ctr" rtl="0">
              <a:defRPr sz="1200" b="0" i="0" u="none" strike="noStrike" cap="none" baseline="0">
                <a:solidFill>
                  <a:srgbClr val="FFFFFF"/>
                </a:solidFill>
                <a:latin typeface="Arial"/>
                <a:ea typeface="Arial"/>
                <a:cs typeface="Arial"/>
                <a:sym typeface="Arial"/>
              </a:defRPr>
            </a:lvl1pPr>
            <a:lvl2pPr marL="457200" marR="0" indent="0" algn="l" rtl="0">
              <a:defRPr sz="1800" b="0" i="0" u="none" strike="noStrike" cap="none" baseline="0">
                <a:solidFill>
                  <a:schemeClr val="dk1"/>
                </a:solidFill>
                <a:latin typeface="Arial"/>
                <a:ea typeface="Arial"/>
                <a:cs typeface="Arial"/>
                <a:sym typeface="Arial"/>
              </a:defRPr>
            </a:lvl2pPr>
            <a:lvl3pPr marL="914400" marR="0" indent="0" algn="l" rtl="0">
              <a:defRPr sz="1800" b="0" i="0" u="none" strike="noStrike" cap="none" baseline="0">
                <a:solidFill>
                  <a:schemeClr val="dk1"/>
                </a:solidFill>
                <a:latin typeface="Arial"/>
                <a:ea typeface="Arial"/>
                <a:cs typeface="Arial"/>
                <a:sym typeface="Arial"/>
              </a:defRPr>
            </a:lvl3pPr>
            <a:lvl4pPr marL="1371600" marR="0" indent="0" algn="l" rtl="0">
              <a:defRPr sz="1800" b="0" i="0" u="none" strike="noStrike" cap="none" baseline="0">
                <a:solidFill>
                  <a:schemeClr val="dk1"/>
                </a:solidFill>
                <a:latin typeface="Arial"/>
                <a:ea typeface="Arial"/>
                <a:cs typeface="Arial"/>
                <a:sym typeface="Arial"/>
              </a:defRPr>
            </a:lvl4pPr>
            <a:lvl5pPr marL="1828800" marR="0" indent="0" algn="l" rtl="0">
              <a:defRPr sz="1800" b="0" i="0" u="none" strike="noStrike" cap="none" baseline="0">
                <a:solidFill>
                  <a:schemeClr val="dk1"/>
                </a:solidFill>
                <a:latin typeface="Arial"/>
                <a:ea typeface="Arial"/>
                <a:cs typeface="Arial"/>
                <a:sym typeface="Arial"/>
              </a:defRPr>
            </a:lvl5pPr>
            <a:lvl6pPr marL="2286000" marR="0" indent="0" algn="l" rtl="0">
              <a:defRPr sz="1800" b="0" i="0" u="none" strike="noStrike" cap="none" baseline="0">
                <a:solidFill>
                  <a:schemeClr val="dk1"/>
                </a:solidFill>
                <a:latin typeface="Arial"/>
                <a:ea typeface="Arial"/>
                <a:cs typeface="Arial"/>
                <a:sym typeface="Arial"/>
              </a:defRPr>
            </a:lvl6pPr>
            <a:lvl7pPr marL="2743200" marR="0" indent="0" algn="l" rtl="0">
              <a:defRPr sz="1800" b="0" i="0" u="none" strike="noStrike" cap="none" baseline="0">
                <a:solidFill>
                  <a:schemeClr val="dk1"/>
                </a:solidFill>
                <a:latin typeface="Arial"/>
                <a:ea typeface="Arial"/>
                <a:cs typeface="Arial"/>
                <a:sym typeface="Arial"/>
              </a:defRPr>
            </a:lvl7pPr>
            <a:lvl8pPr marL="3200400" marR="0" indent="0" algn="l" rtl="0">
              <a:defRPr sz="1800" b="0" i="0" u="none" strike="noStrike" cap="none" baseline="0">
                <a:solidFill>
                  <a:schemeClr val="dk1"/>
                </a:solidFill>
                <a:latin typeface="Arial"/>
                <a:ea typeface="Arial"/>
                <a:cs typeface="Arial"/>
                <a:sym typeface="Arial"/>
              </a:defRPr>
            </a:lvl8pPr>
            <a:lvl9pPr marL="3657600" marR="0" indent="0" algn="l" rtl="0">
              <a:defRPr sz="1800" b="0" i="0" u="none" strike="noStrike" cap="none" baseline="0">
                <a:solidFill>
                  <a:schemeClr val="dk1"/>
                </a:solidFill>
                <a:latin typeface="Arial"/>
                <a:ea typeface="Arial"/>
                <a:cs typeface="Arial"/>
                <a:sym typeface="Arial"/>
              </a:defRPr>
            </a:lvl9pPr>
          </a:lstStyle>
          <a:p>
            <a:endParaRPr dirty="0"/>
          </a:p>
        </p:txBody>
      </p:sp>
      <p:sp>
        <p:nvSpPr>
          <p:cNvPr id="21" name="Shape 21"/>
          <p:cNvSpPr txBox="1">
            <a:spLocks noGrp="1"/>
          </p:cNvSpPr>
          <p:nvPr>
            <p:ph type="sldNum" idx="12"/>
          </p:nvPr>
        </p:nvSpPr>
        <p:spPr>
          <a:xfrm>
            <a:off x="7620000" y="18288"/>
            <a:ext cx="1066799" cy="329184"/>
          </a:xfrm>
          <a:prstGeom prst="rect">
            <a:avLst/>
          </a:prstGeom>
          <a:noFill/>
          <a:ln>
            <a:noFill/>
          </a:ln>
        </p:spPr>
        <p:txBody>
          <a:bodyPr lIns="91425" tIns="91425" rIns="91425" bIns="91425" anchor="ctr" anchorCtr="0"/>
          <a:lstStyle>
            <a:lvl1pPr marL="0" marR="0" indent="0" algn="l" rtl="0">
              <a:defRPr sz="1400" b="1" i="0" u="none" strike="noStrike" cap="none" baseline="0">
                <a:solidFill>
                  <a:srgbClr val="FFFFFF"/>
                </a:solidFill>
                <a:latin typeface="Arial"/>
                <a:ea typeface="Arial"/>
                <a:cs typeface="Arial"/>
                <a:sym typeface="Arial"/>
              </a:defRPr>
            </a:lvl1pPr>
            <a:lvl2pPr marL="457200" marR="0" indent="0" algn="l" rtl="0">
              <a:defRPr sz="1800" b="0" i="0" u="none" strike="noStrike" cap="none" baseline="0">
                <a:solidFill>
                  <a:schemeClr val="dk1"/>
                </a:solidFill>
                <a:latin typeface="Arial"/>
                <a:ea typeface="Arial"/>
                <a:cs typeface="Arial"/>
                <a:sym typeface="Arial"/>
              </a:defRPr>
            </a:lvl2pPr>
            <a:lvl3pPr marL="914400" marR="0" indent="0" algn="l" rtl="0">
              <a:defRPr sz="1800" b="0" i="0" u="none" strike="noStrike" cap="none" baseline="0">
                <a:solidFill>
                  <a:schemeClr val="dk1"/>
                </a:solidFill>
                <a:latin typeface="Arial"/>
                <a:ea typeface="Arial"/>
                <a:cs typeface="Arial"/>
                <a:sym typeface="Arial"/>
              </a:defRPr>
            </a:lvl3pPr>
            <a:lvl4pPr marL="1371600" marR="0" indent="0" algn="l" rtl="0">
              <a:defRPr sz="1800" b="0" i="0" u="none" strike="noStrike" cap="none" baseline="0">
                <a:solidFill>
                  <a:schemeClr val="dk1"/>
                </a:solidFill>
                <a:latin typeface="Arial"/>
                <a:ea typeface="Arial"/>
                <a:cs typeface="Arial"/>
                <a:sym typeface="Arial"/>
              </a:defRPr>
            </a:lvl4pPr>
            <a:lvl5pPr marL="1828800" marR="0" indent="0" algn="l" rtl="0">
              <a:defRPr sz="1800" b="0" i="0" u="none" strike="noStrike" cap="none" baseline="0">
                <a:solidFill>
                  <a:schemeClr val="dk1"/>
                </a:solidFill>
                <a:latin typeface="Arial"/>
                <a:ea typeface="Arial"/>
                <a:cs typeface="Arial"/>
                <a:sym typeface="Arial"/>
              </a:defRPr>
            </a:lvl5pPr>
            <a:lvl6pPr marL="2286000" marR="0" indent="0" algn="l" rtl="0">
              <a:defRPr sz="1800" b="0" i="0" u="none" strike="noStrike" cap="none" baseline="0">
                <a:solidFill>
                  <a:schemeClr val="dk1"/>
                </a:solidFill>
                <a:latin typeface="Arial"/>
                <a:ea typeface="Arial"/>
                <a:cs typeface="Arial"/>
                <a:sym typeface="Arial"/>
              </a:defRPr>
            </a:lvl6pPr>
            <a:lvl7pPr marL="2743200" marR="0" indent="0" algn="l" rtl="0">
              <a:defRPr sz="1800" b="0" i="0" u="none" strike="noStrike" cap="none" baseline="0">
                <a:solidFill>
                  <a:schemeClr val="dk1"/>
                </a:solidFill>
                <a:latin typeface="Arial"/>
                <a:ea typeface="Arial"/>
                <a:cs typeface="Arial"/>
                <a:sym typeface="Arial"/>
              </a:defRPr>
            </a:lvl7pPr>
            <a:lvl8pPr marL="3200400" marR="0" indent="0" algn="l" rtl="0">
              <a:defRPr sz="1800" b="0" i="0" u="none" strike="noStrike" cap="none" baseline="0">
                <a:solidFill>
                  <a:schemeClr val="dk1"/>
                </a:solidFill>
                <a:latin typeface="Arial"/>
                <a:ea typeface="Arial"/>
                <a:cs typeface="Arial"/>
                <a:sym typeface="Arial"/>
              </a:defRPr>
            </a:lvl8pPr>
            <a:lvl9pPr marL="3657600" marR="0" indent="0" algn="l" rtl="0">
              <a:defRPr sz="1800" b="0" i="0" u="none" strike="noStrike" cap="none" baseline="0">
                <a:solidFill>
                  <a:schemeClr val="dk1"/>
                </a:solidFill>
                <a:latin typeface="Arial"/>
                <a:ea typeface="Arial"/>
                <a:cs typeface="Arial"/>
                <a:sym typeface="Arial"/>
              </a:defRPr>
            </a:lvl9pPr>
          </a:lstStyle>
          <a:p>
            <a:endParaRPr dirty="0"/>
          </a:p>
        </p:txBody>
      </p:sp>
      <p:cxnSp>
        <p:nvCxnSpPr>
          <p:cNvPr id="22" name="Shape 22"/>
          <p:cNvCxnSpPr/>
          <p:nvPr/>
        </p:nvCxnSpPr>
        <p:spPr>
          <a:xfrm>
            <a:off x="685800" y="3398519"/>
            <a:ext cx="7848599" cy="1587"/>
          </a:xfrm>
          <a:prstGeom prst="straightConnector1">
            <a:avLst/>
          </a:prstGeom>
          <a:noFill/>
          <a:ln w="19050" cap="flat">
            <a:solidFill>
              <a:schemeClr val="dk2"/>
            </a:solidFill>
            <a:prstDash val="solid"/>
            <a:round/>
            <a:headEnd type="none" w="med" len="med"/>
            <a:tailEnd type="none" w="med" len="med"/>
          </a:ln>
        </p:spPr>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cSld name="Picture with Caption">
    <p:spTree>
      <p:nvGrpSpPr>
        <p:cNvPr id="1" name="Shape 72"/>
        <p:cNvGrpSpPr/>
        <p:nvPr/>
      </p:nvGrpSpPr>
      <p:grpSpPr>
        <a:xfrm>
          <a:off x="0" y="0"/>
          <a:ext cx="0" cy="0"/>
          <a:chOff x="0" y="0"/>
          <a:chExt cx="0" cy="0"/>
        </a:xfrm>
      </p:grpSpPr>
      <p:sp>
        <p:nvSpPr>
          <p:cNvPr id="73" name="Shape 73"/>
          <p:cNvSpPr txBox="1">
            <a:spLocks noGrp="1"/>
          </p:cNvSpPr>
          <p:nvPr>
            <p:ph type="title"/>
          </p:nvPr>
        </p:nvSpPr>
        <p:spPr>
          <a:xfrm>
            <a:off x="457200" y="792479"/>
            <a:ext cx="2142679" cy="1264920"/>
          </a:xfrm>
          <a:prstGeom prst="rect">
            <a:avLst/>
          </a:prstGeom>
          <a:noFill/>
          <a:ln>
            <a:noFill/>
          </a:ln>
        </p:spPr>
        <p:txBody>
          <a:bodyPr lIns="91425" tIns="91425" rIns="91425" bIns="91425" anchor="b" anchorCtr="0"/>
          <a:lstStyle>
            <a:lvl1pPr algn="l" rtl="0">
              <a:defRPr sz="2400" b="0"/>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74" name="Shape 74"/>
          <p:cNvSpPr>
            <a:spLocks noGrp="1"/>
          </p:cNvSpPr>
          <p:nvPr>
            <p:ph type="pic" idx="2"/>
          </p:nvPr>
        </p:nvSpPr>
        <p:spPr>
          <a:xfrm>
            <a:off x="2858609" y="838200"/>
            <a:ext cx="5904389" cy="5500456"/>
          </a:xfrm>
          <a:prstGeom prst="rect">
            <a:avLst/>
          </a:prstGeom>
          <a:solidFill>
            <a:schemeClr val="lt2"/>
          </a:solidFill>
          <a:ln w="76200" cap="flat">
            <a:solidFill>
              <a:srgbClr val="FFFFFF"/>
            </a:solidFill>
            <a:prstDash val="solid"/>
            <a:miter/>
            <a:headEnd type="none" w="med" len="med"/>
            <a:tailEnd type="none" w="med" len="med"/>
          </a:ln>
        </p:spPr>
        <p:txBody>
          <a:bodyPr lIns="91425" tIns="91425" rIns="91425" bIns="91425" anchor="ctr" anchorCtr="0"/>
          <a:lstStyle>
            <a:lvl1pPr marL="0" marR="0" indent="0" algn="l" rtl="0">
              <a:buClr>
                <a:srgbClr val="FFFFFF"/>
              </a:buClr>
              <a:buFont typeface="Arial"/>
              <a:buNone/>
              <a:defRPr sz="3200" b="0" i="0" u="none" strike="noStrike" cap="none" baseline="0">
                <a:solidFill>
                  <a:srgbClr val="FFFFFF"/>
                </a:solidFill>
                <a:latin typeface="Arial"/>
                <a:ea typeface="Arial"/>
                <a:cs typeface="Arial"/>
                <a:sym typeface="Arial"/>
              </a:defRPr>
            </a:lvl1pPr>
            <a:lvl2pPr marL="457200" marR="0" indent="0" algn="l" rtl="0">
              <a:buClr>
                <a:schemeClr val="dk1"/>
              </a:buClr>
              <a:buFont typeface="Arial"/>
              <a:buNone/>
              <a:defRPr sz="2800" b="0" i="0" u="none" strike="noStrike" cap="none" baseline="0">
                <a:solidFill>
                  <a:schemeClr val="dk1"/>
                </a:solidFill>
                <a:latin typeface="Arial"/>
                <a:ea typeface="Arial"/>
                <a:cs typeface="Arial"/>
                <a:sym typeface="Arial"/>
              </a:defRPr>
            </a:lvl2pPr>
            <a:lvl3pPr marL="914400" marR="0" indent="0" algn="l" rtl="0">
              <a:buClr>
                <a:schemeClr val="dk1"/>
              </a:buClr>
              <a:buFont typeface="Arial"/>
              <a:buNone/>
              <a:defRPr sz="2400" b="0" i="0" u="none" strike="noStrike" cap="none" baseline="0">
                <a:solidFill>
                  <a:schemeClr val="dk1"/>
                </a:solidFill>
                <a:latin typeface="Arial"/>
                <a:ea typeface="Arial"/>
                <a:cs typeface="Arial"/>
                <a:sym typeface="Arial"/>
              </a:defRPr>
            </a:lvl3pPr>
            <a:lvl4pPr marL="1371600" marR="0" indent="0" algn="l" rtl="0">
              <a:buClr>
                <a:schemeClr val="dk1"/>
              </a:buClr>
              <a:buFont typeface="Arial"/>
              <a:buNone/>
              <a:defRPr sz="2000" b="0" i="0" u="none" strike="noStrike" cap="none" baseline="0">
                <a:solidFill>
                  <a:schemeClr val="dk1"/>
                </a:solidFill>
                <a:latin typeface="Arial"/>
                <a:ea typeface="Arial"/>
                <a:cs typeface="Arial"/>
                <a:sym typeface="Arial"/>
              </a:defRPr>
            </a:lvl4pPr>
            <a:lvl5pPr marL="1828800" marR="0" indent="0" algn="l" rtl="0">
              <a:buClr>
                <a:schemeClr val="dk1"/>
              </a:buClr>
              <a:buFont typeface="Arial"/>
              <a:buNone/>
              <a:defRPr sz="2000" b="0" i="0" u="none" strike="noStrike" cap="none" baseline="0">
                <a:solidFill>
                  <a:schemeClr val="dk1"/>
                </a:solidFill>
                <a:latin typeface="Arial"/>
                <a:ea typeface="Arial"/>
                <a:cs typeface="Arial"/>
                <a:sym typeface="Arial"/>
              </a:defRPr>
            </a:lvl5pPr>
            <a:lvl6pPr marL="2286000" marR="0" indent="0" algn="l" rtl="0">
              <a:buClr>
                <a:schemeClr val="dk1"/>
              </a:buClr>
              <a:buFont typeface="Arial"/>
              <a:buNone/>
              <a:defRPr sz="2000" b="0" i="0" u="none" strike="noStrike" cap="none" baseline="0">
                <a:solidFill>
                  <a:schemeClr val="dk1"/>
                </a:solidFill>
                <a:latin typeface="Arial"/>
                <a:ea typeface="Arial"/>
                <a:cs typeface="Arial"/>
                <a:sym typeface="Arial"/>
              </a:defRPr>
            </a:lvl6pPr>
            <a:lvl7pPr marL="2743200" marR="0" indent="0" algn="l" rtl="0">
              <a:buClr>
                <a:schemeClr val="dk1"/>
              </a:buClr>
              <a:buFont typeface="Arial"/>
              <a:buNone/>
              <a:defRPr sz="2000" b="0" i="0" u="none" strike="noStrike" cap="none" baseline="0">
                <a:solidFill>
                  <a:schemeClr val="dk1"/>
                </a:solidFill>
                <a:latin typeface="Arial"/>
                <a:ea typeface="Arial"/>
                <a:cs typeface="Arial"/>
                <a:sym typeface="Arial"/>
              </a:defRPr>
            </a:lvl7pPr>
            <a:lvl8pPr marL="3200400" marR="0" indent="0" algn="l" rtl="0">
              <a:buClr>
                <a:schemeClr val="dk1"/>
              </a:buClr>
              <a:buFont typeface="Arial"/>
              <a:buNone/>
              <a:defRPr sz="2000" b="0" i="0" u="none" strike="noStrike" cap="none" baseline="0">
                <a:solidFill>
                  <a:schemeClr val="dk1"/>
                </a:solidFill>
                <a:latin typeface="Arial"/>
                <a:ea typeface="Arial"/>
                <a:cs typeface="Arial"/>
                <a:sym typeface="Arial"/>
              </a:defRPr>
            </a:lvl8pPr>
            <a:lvl9pPr marL="3657600" marR="0" indent="0" algn="l" rtl="0">
              <a:buClr>
                <a:schemeClr val="dk1"/>
              </a:buClr>
              <a:buFont typeface="Arial"/>
              <a:buNone/>
              <a:defRPr sz="2000" b="0" i="0" u="none" strike="noStrike" cap="none" baseline="0">
                <a:solidFill>
                  <a:schemeClr val="dk1"/>
                </a:solidFill>
                <a:latin typeface="Arial"/>
                <a:ea typeface="Arial"/>
                <a:cs typeface="Arial"/>
                <a:sym typeface="Arial"/>
              </a:defRPr>
            </a:lvl9pPr>
          </a:lstStyle>
          <a:p>
            <a:endParaRPr dirty="0"/>
          </a:p>
        </p:txBody>
      </p:sp>
      <p:sp>
        <p:nvSpPr>
          <p:cNvPr id="75" name="Shape 75"/>
          <p:cNvSpPr txBox="1">
            <a:spLocks noGrp="1"/>
          </p:cNvSpPr>
          <p:nvPr>
            <p:ph type="body" idx="1"/>
          </p:nvPr>
        </p:nvSpPr>
        <p:spPr>
          <a:xfrm>
            <a:off x="457200" y="2133600"/>
            <a:ext cx="2139695" cy="4242815"/>
          </a:xfrm>
          <a:prstGeom prst="rect">
            <a:avLst/>
          </a:prstGeom>
          <a:noFill/>
          <a:ln>
            <a:noFill/>
          </a:ln>
        </p:spPr>
        <p:txBody>
          <a:bodyPr lIns="91425" tIns="91425" rIns="91425" bIns="91425" anchor="t" anchorCtr="0"/>
          <a:lstStyle>
            <a:lvl1pPr marL="0" indent="0" rtl="0">
              <a:buFont typeface="Arial"/>
              <a:buNone/>
              <a:defRPr sz="1400"/>
            </a:lvl1pPr>
            <a:lvl2pPr marL="457200" indent="0" rtl="0">
              <a:buFont typeface="Arial"/>
              <a:buNone/>
              <a:defRPr sz="1200"/>
            </a:lvl2pPr>
            <a:lvl3pPr marL="914400" indent="0" rtl="0">
              <a:buFont typeface="Arial"/>
              <a:buNone/>
              <a:defRPr sz="1000"/>
            </a:lvl3pPr>
            <a:lvl4pPr marL="1371600" indent="0" rtl="0">
              <a:buFont typeface="Arial"/>
              <a:buNone/>
              <a:defRPr sz="900"/>
            </a:lvl4pPr>
            <a:lvl5pPr marL="1828800" indent="0" rtl="0">
              <a:buFont typeface="Arial"/>
              <a:buNone/>
              <a:defRPr sz="900"/>
            </a:lvl5pPr>
            <a:lvl6pPr marL="2286000" indent="0" rtl="0">
              <a:buFont typeface="Arial"/>
              <a:buNone/>
              <a:defRPr sz="900"/>
            </a:lvl6pPr>
            <a:lvl7pPr marL="2743200" indent="0" rtl="0">
              <a:buFont typeface="Arial"/>
              <a:buNone/>
              <a:defRPr sz="900"/>
            </a:lvl7pPr>
            <a:lvl8pPr marL="3200400" indent="0" rtl="0">
              <a:buFont typeface="Arial"/>
              <a:buNone/>
              <a:defRPr sz="900"/>
            </a:lvl8pPr>
            <a:lvl9pPr marL="3657600" indent="0" rtl="0">
              <a:buFont typeface="Arial"/>
              <a:buNone/>
              <a:defRPr sz="900"/>
            </a:lvl9pPr>
          </a:lstStyle>
          <a:p>
            <a:endParaRPr/>
          </a:p>
        </p:txBody>
      </p:sp>
      <p:sp>
        <p:nvSpPr>
          <p:cNvPr id="76" name="Shape 76"/>
          <p:cNvSpPr txBox="1">
            <a:spLocks noGrp="1"/>
          </p:cNvSpPr>
          <p:nvPr>
            <p:ph type="dt" idx="10"/>
          </p:nvPr>
        </p:nvSpPr>
        <p:spPr>
          <a:xfrm>
            <a:off x="457200" y="18288"/>
            <a:ext cx="2895600" cy="329184"/>
          </a:xfrm>
          <a:prstGeom prst="rect">
            <a:avLst/>
          </a:prstGeom>
          <a:noFill/>
          <a:ln>
            <a:noFill/>
          </a:ln>
        </p:spPr>
        <p:txBody>
          <a:bodyPr lIns="91425" tIns="91425" rIns="91425" bIns="91425" anchor="ctr" anchorCtr="0"/>
          <a:lstStyle>
            <a:lvl1pPr marL="0" marR="0" indent="0" algn="l" rtl="0">
              <a:defRPr sz="1200" b="0" i="0" u="none" strike="noStrike" cap="none" baseline="0">
                <a:solidFill>
                  <a:srgbClr val="FFFFFF"/>
                </a:solidFill>
                <a:latin typeface="Arial"/>
                <a:ea typeface="Arial"/>
                <a:cs typeface="Arial"/>
                <a:sym typeface="Arial"/>
              </a:defRPr>
            </a:lvl1pPr>
            <a:lvl2pPr marL="457200" marR="0" indent="0" algn="l" rtl="0">
              <a:defRPr sz="1800" b="0" i="0" u="none" strike="noStrike" cap="none" baseline="0">
                <a:solidFill>
                  <a:schemeClr val="dk1"/>
                </a:solidFill>
                <a:latin typeface="Arial"/>
                <a:ea typeface="Arial"/>
                <a:cs typeface="Arial"/>
                <a:sym typeface="Arial"/>
              </a:defRPr>
            </a:lvl2pPr>
            <a:lvl3pPr marL="914400" marR="0" indent="0" algn="l" rtl="0">
              <a:defRPr sz="1800" b="0" i="0" u="none" strike="noStrike" cap="none" baseline="0">
                <a:solidFill>
                  <a:schemeClr val="dk1"/>
                </a:solidFill>
                <a:latin typeface="Arial"/>
                <a:ea typeface="Arial"/>
                <a:cs typeface="Arial"/>
                <a:sym typeface="Arial"/>
              </a:defRPr>
            </a:lvl3pPr>
            <a:lvl4pPr marL="1371600" marR="0" indent="0" algn="l" rtl="0">
              <a:defRPr sz="1800" b="0" i="0" u="none" strike="noStrike" cap="none" baseline="0">
                <a:solidFill>
                  <a:schemeClr val="dk1"/>
                </a:solidFill>
                <a:latin typeface="Arial"/>
                <a:ea typeface="Arial"/>
                <a:cs typeface="Arial"/>
                <a:sym typeface="Arial"/>
              </a:defRPr>
            </a:lvl4pPr>
            <a:lvl5pPr marL="1828800" marR="0" indent="0" algn="l" rtl="0">
              <a:defRPr sz="1800" b="0" i="0" u="none" strike="noStrike" cap="none" baseline="0">
                <a:solidFill>
                  <a:schemeClr val="dk1"/>
                </a:solidFill>
                <a:latin typeface="Arial"/>
                <a:ea typeface="Arial"/>
                <a:cs typeface="Arial"/>
                <a:sym typeface="Arial"/>
              </a:defRPr>
            </a:lvl5pPr>
            <a:lvl6pPr marL="2286000" marR="0" indent="0" algn="l" rtl="0">
              <a:defRPr sz="1800" b="0" i="0" u="none" strike="noStrike" cap="none" baseline="0">
                <a:solidFill>
                  <a:schemeClr val="dk1"/>
                </a:solidFill>
                <a:latin typeface="Arial"/>
                <a:ea typeface="Arial"/>
                <a:cs typeface="Arial"/>
                <a:sym typeface="Arial"/>
              </a:defRPr>
            </a:lvl6pPr>
            <a:lvl7pPr marL="2743200" marR="0" indent="0" algn="l" rtl="0">
              <a:defRPr sz="1800" b="0" i="0" u="none" strike="noStrike" cap="none" baseline="0">
                <a:solidFill>
                  <a:schemeClr val="dk1"/>
                </a:solidFill>
                <a:latin typeface="Arial"/>
                <a:ea typeface="Arial"/>
                <a:cs typeface="Arial"/>
                <a:sym typeface="Arial"/>
              </a:defRPr>
            </a:lvl7pPr>
            <a:lvl8pPr marL="3200400" marR="0" indent="0" algn="l" rtl="0">
              <a:defRPr sz="1800" b="0" i="0" u="none" strike="noStrike" cap="none" baseline="0">
                <a:solidFill>
                  <a:schemeClr val="dk1"/>
                </a:solidFill>
                <a:latin typeface="Arial"/>
                <a:ea typeface="Arial"/>
                <a:cs typeface="Arial"/>
                <a:sym typeface="Arial"/>
              </a:defRPr>
            </a:lvl8pPr>
            <a:lvl9pPr marL="3657600" marR="0" indent="0" algn="l" rtl="0">
              <a:defRPr sz="1800" b="0" i="0" u="none" strike="noStrike" cap="none" baseline="0">
                <a:solidFill>
                  <a:schemeClr val="dk1"/>
                </a:solidFill>
                <a:latin typeface="Arial"/>
                <a:ea typeface="Arial"/>
                <a:cs typeface="Arial"/>
                <a:sym typeface="Arial"/>
              </a:defRPr>
            </a:lvl9pPr>
          </a:lstStyle>
          <a:p>
            <a:endParaRPr dirty="0"/>
          </a:p>
        </p:txBody>
      </p:sp>
      <p:sp>
        <p:nvSpPr>
          <p:cNvPr id="77" name="Shape 77"/>
          <p:cNvSpPr txBox="1">
            <a:spLocks noGrp="1"/>
          </p:cNvSpPr>
          <p:nvPr>
            <p:ph type="ftr" idx="11"/>
          </p:nvPr>
        </p:nvSpPr>
        <p:spPr>
          <a:xfrm>
            <a:off x="3429000" y="18288"/>
            <a:ext cx="4114800" cy="329184"/>
          </a:xfrm>
          <a:prstGeom prst="rect">
            <a:avLst/>
          </a:prstGeom>
          <a:noFill/>
          <a:ln>
            <a:noFill/>
          </a:ln>
        </p:spPr>
        <p:txBody>
          <a:bodyPr lIns="91425" tIns="91425" rIns="91425" bIns="91425" anchor="ctr" anchorCtr="0"/>
          <a:lstStyle>
            <a:lvl1pPr marL="0" marR="0" indent="0" algn="ctr" rtl="0">
              <a:defRPr sz="1200" b="0" i="0" u="none" strike="noStrike" cap="none" baseline="0">
                <a:solidFill>
                  <a:srgbClr val="FFFFFF"/>
                </a:solidFill>
                <a:latin typeface="Arial"/>
                <a:ea typeface="Arial"/>
                <a:cs typeface="Arial"/>
                <a:sym typeface="Arial"/>
              </a:defRPr>
            </a:lvl1pPr>
            <a:lvl2pPr marL="457200" marR="0" indent="0" algn="l" rtl="0">
              <a:defRPr sz="1800" b="0" i="0" u="none" strike="noStrike" cap="none" baseline="0">
                <a:solidFill>
                  <a:schemeClr val="dk1"/>
                </a:solidFill>
                <a:latin typeface="Arial"/>
                <a:ea typeface="Arial"/>
                <a:cs typeface="Arial"/>
                <a:sym typeface="Arial"/>
              </a:defRPr>
            </a:lvl2pPr>
            <a:lvl3pPr marL="914400" marR="0" indent="0" algn="l" rtl="0">
              <a:defRPr sz="1800" b="0" i="0" u="none" strike="noStrike" cap="none" baseline="0">
                <a:solidFill>
                  <a:schemeClr val="dk1"/>
                </a:solidFill>
                <a:latin typeface="Arial"/>
                <a:ea typeface="Arial"/>
                <a:cs typeface="Arial"/>
                <a:sym typeface="Arial"/>
              </a:defRPr>
            </a:lvl3pPr>
            <a:lvl4pPr marL="1371600" marR="0" indent="0" algn="l" rtl="0">
              <a:defRPr sz="1800" b="0" i="0" u="none" strike="noStrike" cap="none" baseline="0">
                <a:solidFill>
                  <a:schemeClr val="dk1"/>
                </a:solidFill>
                <a:latin typeface="Arial"/>
                <a:ea typeface="Arial"/>
                <a:cs typeface="Arial"/>
                <a:sym typeface="Arial"/>
              </a:defRPr>
            </a:lvl4pPr>
            <a:lvl5pPr marL="1828800" marR="0" indent="0" algn="l" rtl="0">
              <a:defRPr sz="1800" b="0" i="0" u="none" strike="noStrike" cap="none" baseline="0">
                <a:solidFill>
                  <a:schemeClr val="dk1"/>
                </a:solidFill>
                <a:latin typeface="Arial"/>
                <a:ea typeface="Arial"/>
                <a:cs typeface="Arial"/>
                <a:sym typeface="Arial"/>
              </a:defRPr>
            </a:lvl5pPr>
            <a:lvl6pPr marL="2286000" marR="0" indent="0" algn="l" rtl="0">
              <a:defRPr sz="1800" b="0" i="0" u="none" strike="noStrike" cap="none" baseline="0">
                <a:solidFill>
                  <a:schemeClr val="dk1"/>
                </a:solidFill>
                <a:latin typeface="Arial"/>
                <a:ea typeface="Arial"/>
                <a:cs typeface="Arial"/>
                <a:sym typeface="Arial"/>
              </a:defRPr>
            </a:lvl6pPr>
            <a:lvl7pPr marL="2743200" marR="0" indent="0" algn="l" rtl="0">
              <a:defRPr sz="1800" b="0" i="0" u="none" strike="noStrike" cap="none" baseline="0">
                <a:solidFill>
                  <a:schemeClr val="dk1"/>
                </a:solidFill>
                <a:latin typeface="Arial"/>
                <a:ea typeface="Arial"/>
                <a:cs typeface="Arial"/>
                <a:sym typeface="Arial"/>
              </a:defRPr>
            </a:lvl7pPr>
            <a:lvl8pPr marL="3200400" marR="0" indent="0" algn="l" rtl="0">
              <a:defRPr sz="1800" b="0" i="0" u="none" strike="noStrike" cap="none" baseline="0">
                <a:solidFill>
                  <a:schemeClr val="dk1"/>
                </a:solidFill>
                <a:latin typeface="Arial"/>
                <a:ea typeface="Arial"/>
                <a:cs typeface="Arial"/>
                <a:sym typeface="Arial"/>
              </a:defRPr>
            </a:lvl8pPr>
            <a:lvl9pPr marL="3657600" marR="0" indent="0" algn="l" rtl="0">
              <a:defRPr sz="1800" b="0" i="0" u="none" strike="noStrike" cap="none" baseline="0">
                <a:solidFill>
                  <a:schemeClr val="dk1"/>
                </a:solidFill>
                <a:latin typeface="Arial"/>
                <a:ea typeface="Arial"/>
                <a:cs typeface="Arial"/>
                <a:sym typeface="Arial"/>
              </a:defRPr>
            </a:lvl9pPr>
          </a:lstStyle>
          <a:p>
            <a:endParaRPr dirty="0"/>
          </a:p>
        </p:txBody>
      </p:sp>
      <p:sp>
        <p:nvSpPr>
          <p:cNvPr id="78" name="Shape 78"/>
          <p:cNvSpPr txBox="1">
            <a:spLocks noGrp="1"/>
          </p:cNvSpPr>
          <p:nvPr>
            <p:ph type="sldNum" idx="12"/>
          </p:nvPr>
        </p:nvSpPr>
        <p:spPr>
          <a:xfrm>
            <a:off x="7620000" y="18288"/>
            <a:ext cx="1066799" cy="329184"/>
          </a:xfrm>
          <a:prstGeom prst="rect">
            <a:avLst/>
          </a:prstGeom>
          <a:noFill/>
          <a:ln>
            <a:noFill/>
          </a:ln>
        </p:spPr>
        <p:txBody>
          <a:bodyPr lIns="91425" tIns="91425" rIns="91425" bIns="91425" anchor="ctr" anchorCtr="0"/>
          <a:lstStyle>
            <a:lvl1pPr marL="0" marR="0" indent="0" algn="l" rtl="0">
              <a:defRPr sz="1400" b="1" i="0" u="none" strike="noStrike" cap="none" baseline="0">
                <a:solidFill>
                  <a:srgbClr val="FFFFFF"/>
                </a:solidFill>
                <a:latin typeface="Arial"/>
                <a:ea typeface="Arial"/>
                <a:cs typeface="Arial"/>
                <a:sym typeface="Arial"/>
              </a:defRPr>
            </a:lvl1pPr>
            <a:lvl2pPr marL="457200" marR="0" indent="0" algn="l" rtl="0">
              <a:defRPr sz="1800" b="0" i="0" u="none" strike="noStrike" cap="none" baseline="0">
                <a:solidFill>
                  <a:schemeClr val="dk1"/>
                </a:solidFill>
                <a:latin typeface="Arial"/>
                <a:ea typeface="Arial"/>
                <a:cs typeface="Arial"/>
                <a:sym typeface="Arial"/>
              </a:defRPr>
            </a:lvl2pPr>
            <a:lvl3pPr marL="914400" marR="0" indent="0" algn="l" rtl="0">
              <a:defRPr sz="1800" b="0" i="0" u="none" strike="noStrike" cap="none" baseline="0">
                <a:solidFill>
                  <a:schemeClr val="dk1"/>
                </a:solidFill>
                <a:latin typeface="Arial"/>
                <a:ea typeface="Arial"/>
                <a:cs typeface="Arial"/>
                <a:sym typeface="Arial"/>
              </a:defRPr>
            </a:lvl3pPr>
            <a:lvl4pPr marL="1371600" marR="0" indent="0" algn="l" rtl="0">
              <a:defRPr sz="1800" b="0" i="0" u="none" strike="noStrike" cap="none" baseline="0">
                <a:solidFill>
                  <a:schemeClr val="dk1"/>
                </a:solidFill>
                <a:latin typeface="Arial"/>
                <a:ea typeface="Arial"/>
                <a:cs typeface="Arial"/>
                <a:sym typeface="Arial"/>
              </a:defRPr>
            </a:lvl4pPr>
            <a:lvl5pPr marL="1828800" marR="0" indent="0" algn="l" rtl="0">
              <a:defRPr sz="1800" b="0" i="0" u="none" strike="noStrike" cap="none" baseline="0">
                <a:solidFill>
                  <a:schemeClr val="dk1"/>
                </a:solidFill>
                <a:latin typeface="Arial"/>
                <a:ea typeface="Arial"/>
                <a:cs typeface="Arial"/>
                <a:sym typeface="Arial"/>
              </a:defRPr>
            </a:lvl5pPr>
            <a:lvl6pPr marL="2286000" marR="0" indent="0" algn="l" rtl="0">
              <a:defRPr sz="1800" b="0" i="0" u="none" strike="noStrike" cap="none" baseline="0">
                <a:solidFill>
                  <a:schemeClr val="dk1"/>
                </a:solidFill>
                <a:latin typeface="Arial"/>
                <a:ea typeface="Arial"/>
                <a:cs typeface="Arial"/>
                <a:sym typeface="Arial"/>
              </a:defRPr>
            </a:lvl6pPr>
            <a:lvl7pPr marL="2743200" marR="0" indent="0" algn="l" rtl="0">
              <a:defRPr sz="1800" b="0" i="0" u="none" strike="noStrike" cap="none" baseline="0">
                <a:solidFill>
                  <a:schemeClr val="dk1"/>
                </a:solidFill>
                <a:latin typeface="Arial"/>
                <a:ea typeface="Arial"/>
                <a:cs typeface="Arial"/>
                <a:sym typeface="Arial"/>
              </a:defRPr>
            </a:lvl7pPr>
            <a:lvl8pPr marL="3200400" marR="0" indent="0" algn="l" rtl="0">
              <a:defRPr sz="1800" b="0" i="0" u="none" strike="noStrike" cap="none" baseline="0">
                <a:solidFill>
                  <a:schemeClr val="dk1"/>
                </a:solidFill>
                <a:latin typeface="Arial"/>
                <a:ea typeface="Arial"/>
                <a:cs typeface="Arial"/>
                <a:sym typeface="Arial"/>
              </a:defRPr>
            </a:lvl8pPr>
            <a:lvl9pPr marL="3657600" marR="0" indent="0" algn="l" rtl="0">
              <a:defRPr sz="1800" b="0" i="0" u="none" strike="noStrike" cap="none" baseline="0">
                <a:solidFill>
                  <a:schemeClr val="dk1"/>
                </a:solidFill>
                <a:latin typeface="Arial"/>
                <a:ea typeface="Arial"/>
                <a:cs typeface="Arial"/>
                <a:sym typeface="Arial"/>
              </a:defRPr>
            </a:lvl9pPr>
          </a:lstStyle>
          <a:p>
            <a:endParaRP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cSld name="Title and Vertical Text">
    <p:spTree>
      <p:nvGrpSpPr>
        <p:cNvPr id="1" name="Shape 79"/>
        <p:cNvGrpSpPr/>
        <p:nvPr/>
      </p:nvGrpSpPr>
      <p:grpSpPr>
        <a:xfrm>
          <a:off x="0" y="0"/>
          <a:ext cx="0" cy="0"/>
          <a:chOff x="0" y="0"/>
          <a:chExt cx="0" cy="0"/>
        </a:xfrm>
      </p:grpSpPr>
      <p:sp>
        <p:nvSpPr>
          <p:cNvPr id="80" name="Shape 80"/>
          <p:cNvSpPr txBox="1">
            <a:spLocks noGrp="1"/>
          </p:cNvSpPr>
          <p:nvPr>
            <p:ph type="title"/>
          </p:nvPr>
        </p:nvSpPr>
        <p:spPr>
          <a:xfrm>
            <a:off x="457200" y="533400"/>
            <a:ext cx="8229600" cy="990599"/>
          </a:xfrm>
          <a:prstGeom prst="rect">
            <a:avLst/>
          </a:prstGeom>
          <a:noFill/>
          <a:ln>
            <a:noFill/>
          </a:ln>
        </p:spPr>
        <p:txBody>
          <a:bodyPr lIns="91425" tIns="91425" rIns="91425" bIns="91425" anchor="ctr" anchorCtr="0"/>
          <a:lstStyle>
            <a:lvl1pPr algn="l" rtl="0">
              <a:spcBef>
                <a:spcPts val="0"/>
              </a:spcBef>
              <a:buClr>
                <a:schemeClr val="dk2"/>
              </a:buClr>
              <a:buFont typeface="Arial"/>
              <a:buNone/>
              <a:defRPr sz="4000" baseline="0">
                <a:solidFill>
                  <a:schemeClr val="dk2"/>
                </a:solidFill>
                <a:latin typeface="Arial"/>
                <a:ea typeface="Arial"/>
                <a:cs typeface="Arial"/>
                <a:sym typeface="Arial"/>
              </a:defRPr>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81" name="Shape 81"/>
          <p:cNvSpPr txBox="1">
            <a:spLocks noGrp="1"/>
          </p:cNvSpPr>
          <p:nvPr>
            <p:ph type="body" idx="1"/>
          </p:nvPr>
        </p:nvSpPr>
        <p:spPr>
          <a:xfrm rot="5400000">
            <a:off x="2133599" y="-76200"/>
            <a:ext cx="4876799" cy="8229600"/>
          </a:xfrm>
          <a:prstGeom prst="rect">
            <a:avLst/>
          </a:prstGeom>
          <a:noFill/>
          <a:ln>
            <a:noFill/>
          </a:ln>
        </p:spPr>
        <p:txBody>
          <a:bodyPr lIns="91425" tIns="91425" rIns="91425" bIns="91425" anchor="t" anchorCtr="0"/>
          <a:lstStyle>
            <a:lvl1pPr marL="182880" indent="-53339" algn="l" rtl="0">
              <a:spcBef>
                <a:spcPts val="480"/>
              </a:spcBef>
              <a:buClr>
                <a:schemeClr val="accent1"/>
              </a:buClr>
              <a:buFont typeface="Arial"/>
              <a:buChar char="•"/>
              <a:defRPr sz="2400">
                <a:solidFill>
                  <a:schemeClr val="dk1"/>
                </a:solidFill>
                <a:latin typeface="Arial"/>
                <a:ea typeface="Arial"/>
                <a:cs typeface="Arial"/>
                <a:sym typeface="Arial"/>
              </a:defRPr>
            </a:lvl1pPr>
            <a:lvl2pPr marL="457200" indent="-82550" algn="l" rtl="0">
              <a:spcBef>
                <a:spcPts val="400"/>
              </a:spcBef>
              <a:buClr>
                <a:schemeClr val="accent1"/>
              </a:buClr>
              <a:buFont typeface="Arial"/>
              <a:buChar char="•"/>
              <a:defRPr sz="2000">
                <a:solidFill>
                  <a:schemeClr val="dk1"/>
                </a:solidFill>
                <a:latin typeface="Arial"/>
                <a:ea typeface="Arial"/>
                <a:cs typeface="Arial"/>
                <a:sym typeface="Arial"/>
              </a:defRPr>
            </a:lvl2pPr>
            <a:lvl3pPr marL="731520" indent="-82550" algn="l" rtl="0">
              <a:spcBef>
                <a:spcPts val="360"/>
              </a:spcBef>
              <a:buClr>
                <a:schemeClr val="accent1"/>
              </a:buClr>
              <a:buFont typeface="Arial"/>
              <a:buChar char="•"/>
              <a:defRPr sz="1800">
                <a:solidFill>
                  <a:schemeClr val="dk1"/>
                </a:solidFill>
                <a:latin typeface="Arial"/>
                <a:ea typeface="Arial"/>
                <a:cs typeface="Arial"/>
                <a:sym typeface="Arial"/>
              </a:defRPr>
            </a:lvl3pPr>
            <a:lvl4pPr marL="1005839" indent="-91439" algn="l" rtl="0">
              <a:spcBef>
                <a:spcPts val="320"/>
              </a:spcBef>
              <a:buClr>
                <a:schemeClr val="accent1"/>
              </a:buClr>
              <a:buFont typeface="Arial"/>
              <a:buChar char="•"/>
              <a:defRPr sz="1600">
                <a:solidFill>
                  <a:schemeClr val="dk1"/>
                </a:solidFill>
                <a:latin typeface="Arial"/>
                <a:ea typeface="Arial"/>
                <a:cs typeface="Arial"/>
                <a:sym typeface="Arial"/>
              </a:defRPr>
            </a:lvl4pPr>
            <a:lvl5pPr marL="1188720" indent="-58419" algn="l" rtl="0">
              <a:spcBef>
                <a:spcPts val="280"/>
              </a:spcBef>
              <a:buClr>
                <a:schemeClr val="accent1"/>
              </a:buClr>
              <a:buFont typeface="Arial"/>
              <a:buChar char="•"/>
              <a:defRPr sz="1400" baseline="0">
                <a:solidFill>
                  <a:schemeClr val="dk1"/>
                </a:solidFill>
                <a:latin typeface="Arial"/>
                <a:ea typeface="Arial"/>
                <a:cs typeface="Arial"/>
                <a:sym typeface="Arial"/>
              </a:defRPr>
            </a:lvl5pPr>
            <a:lvl6pPr marL="1371600" indent="-107950" algn="l" rtl="0">
              <a:spcBef>
                <a:spcPts val="260"/>
              </a:spcBef>
              <a:buClr>
                <a:schemeClr val="accent1"/>
              </a:buClr>
              <a:buFont typeface="Arial"/>
              <a:buChar char="•"/>
              <a:defRPr sz="1300">
                <a:solidFill>
                  <a:schemeClr val="dk1"/>
                </a:solidFill>
                <a:latin typeface="Arial"/>
                <a:ea typeface="Arial"/>
                <a:cs typeface="Arial"/>
                <a:sym typeface="Arial"/>
              </a:defRPr>
            </a:lvl6pPr>
            <a:lvl7pPr marL="1554480" indent="-100330" algn="l" rtl="0">
              <a:spcBef>
                <a:spcPts val="260"/>
              </a:spcBef>
              <a:buClr>
                <a:schemeClr val="accent1"/>
              </a:buClr>
              <a:buFont typeface="Arial"/>
              <a:buChar char="•"/>
              <a:defRPr sz="1300">
                <a:solidFill>
                  <a:schemeClr val="dk1"/>
                </a:solidFill>
                <a:latin typeface="Arial"/>
                <a:ea typeface="Arial"/>
                <a:cs typeface="Arial"/>
                <a:sym typeface="Arial"/>
              </a:defRPr>
            </a:lvl7pPr>
            <a:lvl8pPr marL="1737360" indent="-105410" algn="l" rtl="0">
              <a:spcBef>
                <a:spcPts val="260"/>
              </a:spcBef>
              <a:buClr>
                <a:schemeClr val="accent1"/>
              </a:buClr>
              <a:buFont typeface="Arial"/>
              <a:buChar char="•"/>
              <a:defRPr sz="1300">
                <a:solidFill>
                  <a:schemeClr val="dk1"/>
                </a:solidFill>
                <a:latin typeface="Arial"/>
                <a:ea typeface="Arial"/>
                <a:cs typeface="Arial"/>
                <a:sym typeface="Arial"/>
              </a:defRPr>
            </a:lvl8pPr>
            <a:lvl9pPr marL="1920240" indent="-110489" algn="l" rtl="0">
              <a:spcBef>
                <a:spcPts val="260"/>
              </a:spcBef>
              <a:buClr>
                <a:schemeClr val="accent1"/>
              </a:buClr>
              <a:buFont typeface="Arial"/>
              <a:buChar char="•"/>
              <a:defRPr sz="1300">
                <a:solidFill>
                  <a:schemeClr val="dk1"/>
                </a:solidFill>
                <a:latin typeface="Arial"/>
                <a:ea typeface="Arial"/>
                <a:cs typeface="Arial"/>
                <a:sym typeface="Arial"/>
              </a:defRPr>
            </a:lvl9pPr>
          </a:lstStyle>
          <a:p>
            <a:endParaRPr/>
          </a:p>
        </p:txBody>
      </p:sp>
      <p:sp>
        <p:nvSpPr>
          <p:cNvPr id="82" name="Shape 82"/>
          <p:cNvSpPr txBox="1">
            <a:spLocks noGrp="1"/>
          </p:cNvSpPr>
          <p:nvPr>
            <p:ph type="dt" idx="10"/>
          </p:nvPr>
        </p:nvSpPr>
        <p:spPr>
          <a:xfrm>
            <a:off x="457200" y="18288"/>
            <a:ext cx="2895600" cy="329184"/>
          </a:xfrm>
          <a:prstGeom prst="rect">
            <a:avLst/>
          </a:prstGeom>
          <a:noFill/>
          <a:ln>
            <a:noFill/>
          </a:ln>
        </p:spPr>
        <p:txBody>
          <a:bodyPr lIns="91425" tIns="91425" rIns="91425" bIns="91425" anchor="ctr" anchorCtr="0"/>
          <a:lstStyle>
            <a:lvl1pPr marL="0" marR="0" indent="0" algn="l" rtl="0">
              <a:defRPr sz="1200" b="0" i="0" u="none" strike="noStrike" cap="none" baseline="0">
                <a:solidFill>
                  <a:srgbClr val="FFFFFF"/>
                </a:solidFill>
                <a:latin typeface="Arial"/>
                <a:ea typeface="Arial"/>
                <a:cs typeface="Arial"/>
                <a:sym typeface="Arial"/>
              </a:defRPr>
            </a:lvl1pPr>
            <a:lvl2pPr marL="457200" marR="0" indent="0" algn="l" rtl="0">
              <a:defRPr sz="1800" b="0" i="0" u="none" strike="noStrike" cap="none" baseline="0">
                <a:solidFill>
                  <a:schemeClr val="dk1"/>
                </a:solidFill>
                <a:latin typeface="Arial"/>
                <a:ea typeface="Arial"/>
                <a:cs typeface="Arial"/>
                <a:sym typeface="Arial"/>
              </a:defRPr>
            </a:lvl2pPr>
            <a:lvl3pPr marL="914400" marR="0" indent="0" algn="l" rtl="0">
              <a:defRPr sz="1800" b="0" i="0" u="none" strike="noStrike" cap="none" baseline="0">
                <a:solidFill>
                  <a:schemeClr val="dk1"/>
                </a:solidFill>
                <a:latin typeface="Arial"/>
                <a:ea typeface="Arial"/>
                <a:cs typeface="Arial"/>
                <a:sym typeface="Arial"/>
              </a:defRPr>
            </a:lvl3pPr>
            <a:lvl4pPr marL="1371600" marR="0" indent="0" algn="l" rtl="0">
              <a:defRPr sz="1800" b="0" i="0" u="none" strike="noStrike" cap="none" baseline="0">
                <a:solidFill>
                  <a:schemeClr val="dk1"/>
                </a:solidFill>
                <a:latin typeface="Arial"/>
                <a:ea typeface="Arial"/>
                <a:cs typeface="Arial"/>
                <a:sym typeface="Arial"/>
              </a:defRPr>
            </a:lvl4pPr>
            <a:lvl5pPr marL="1828800" marR="0" indent="0" algn="l" rtl="0">
              <a:defRPr sz="1800" b="0" i="0" u="none" strike="noStrike" cap="none" baseline="0">
                <a:solidFill>
                  <a:schemeClr val="dk1"/>
                </a:solidFill>
                <a:latin typeface="Arial"/>
                <a:ea typeface="Arial"/>
                <a:cs typeface="Arial"/>
                <a:sym typeface="Arial"/>
              </a:defRPr>
            </a:lvl5pPr>
            <a:lvl6pPr marL="2286000" marR="0" indent="0" algn="l" rtl="0">
              <a:defRPr sz="1800" b="0" i="0" u="none" strike="noStrike" cap="none" baseline="0">
                <a:solidFill>
                  <a:schemeClr val="dk1"/>
                </a:solidFill>
                <a:latin typeface="Arial"/>
                <a:ea typeface="Arial"/>
                <a:cs typeface="Arial"/>
                <a:sym typeface="Arial"/>
              </a:defRPr>
            </a:lvl6pPr>
            <a:lvl7pPr marL="2743200" marR="0" indent="0" algn="l" rtl="0">
              <a:defRPr sz="1800" b="0" i="0" u="none" strike="noStrike" cap="none" baseline="0">
                <a:solidFill>
                  <a:schemeClr val="dk1"/>
                </a:solidFill>
                <a:latin typeface="Arial"/>
                <a:ea typeface="Arial"/>
                <a:cs typeface="Arial"/>
                <a:sym typeface="Arial"/>
              </a:defRPr>
            </a:lvl7pPr>
            <a:lvl8pPr marL="3200400" marR="0" indent="0" algn="l" rtl="0">
              <a:defRPr sz="1800" b="0" i="0" u="none" strike="noStrike" cap="none" baseline="0">
                <a:solidFill>
                  <a:schemeClr val="dk1"/>
                </a:solidFill>
                <a:latin typeface="Arial"/>
                <a:ea typeface="Arial"/>
                <a:cs typeface="Arial"/>
                <a:sym typeface="Arial"/>
              </a:defRPr>
            </a:lvl8pPr>
            <a:lvl9pPr marL="3657600" marR="0" indent="0" algn="l" rtl="0">
              <a:defRPr sz="1800" b="0" i="0" u="none" strike="noStrike" cap="none" baseline="0">
                <a:solidFill>
                  <a:schemeClr val="dk1"/>
                </a:solidFill>
                <a:latin typeface="Arial"/>
                <a:ea typeface="Arial"/>
                <a:cs typeface="Arial"/>
                <a:sym typeface="Arial"/>
              </a:defRPr>
            </a:lvl9pPr>
          </a:lstStyle>
          <a:p>
            <a:endParaRPr dirty="0"/>
          </a:p>
        </p:txBody>
      </p:sp>
      <p:sp>
        <p:nvSpPr>
          <p:cNvPr id="83" name="Shape 83"/>
          <p:cNvSpPr txBox="1">
            <a:spLocks noGrp="1"/>
          </p:cNvSpPr>
          <p:nvPr>
            <p:ph type="ftr" idx="11"/>
          </p:nvPr>
        </p:nvSpPr>
        <p:spPr>
          <a:xfrm>
            <a:off x="3429000" y="18288"/>
            <a:ext cx="4114800" cy="329184"/>
          </a:xfrm>
          <a:prstGeom prst="rect">
            <a:avLst/>
          </a:prstGeom>
          <a:noFill/>
          <a:ln>
            <a:noFill/>
          </a:ln>
        </p:spPr>
        <p:txBody>
          <a:bodyPr lIns="91425" tIns="91425" rIns="91425" bIns="91425" anchor="ctr" anchorCtr="0"/>
          <a:lstStyle>
            <a:lvl1pPr marL="0" marR="0" indent="0" algn="ctr" rtl="0">
              <a:defRPr sz="1200" b="0" i="0" u="none" strike="noStrike" cap="none" baseline="0">
                <a:solidFill>
                  <a:srgbClr val="FFFFFF"/>
                </a:solidFill>
                <a:latin typeface="Arial"/>
                <a:ea typeface="Arial"/>
                <a:cs typeface="Arial"/>
                <a:sym typeface="Arial"/>
              </a:defRPr>
            </a:lvl1pPr>
            <a:lvl2pPr marL="457200" marR="0" indent="0" algn="l" rtl="0">
              <a:defRPr sz="1800" b="0" i="0" u="none" strike="noStrike" cap="none" baseline="0">
                <a:solidFill>
                  <a:schemeClr val="dk1"/>
                </a:solidFill>
                <a:latin typeface="Arial"/>
                <a:ea typeface="Arial"/>
                <a:cs typeface="Arial"/>
                <a:sym typeface="Arial"/>
              </a:defRPr>
            </a:lvl2pPr>
            <a:lvl3pPr marL="914400" marR="0" indent="0" algn="l" rtl="0">
              <a:defRPr sz="1800" b="0" i="0" u="none" strike="noStrike" cap="none" baseline="0">
                <a:solidFill>
                  <a:schemeClr val="dk1"/>
                </a:solidFill>
                <a:latin typeface="Arial"/>
                <a:ea typeface="Arial"/>
                <a:cs typeface="Arial"/>
                <a:sym typeface="Arial"/>
              </a:defRPr>
            </a:lvl3pPr>
            <a:lvl4pPr marL="1371600" marR="0" indent="0" algn="l" rtl="0">
              <a:defRPr sz="1800" b="0" i="0" u="none" strike="noStrike" cap="none" baseline="0">
                <a:solidFill>
                  <a:schemeClr val="dk1"/>
                </a:solidFill>
                <a:latin typeface="Arial"/>
                <a:ea typeface="Arial"/>
                <a:cs typeface="Arial"/>
                <a:sym typeface="Arial"/>
              </a:defRPr>
            </a:lvl4pPr>
            <a:lvl5pPr marL="1828800" marR="0" indent="0" algn="l" rtl="0">
              <a:defRPr sz="1800" b="0" i="0" u="none" strike="noStrike" cap="none" baseline="0">
                <a:solidFill>
                  <a:schemeClr val="dk1"/>
                </a:solidFill>
                <a:latin typeface="Arial"/>
                <a:ea typeface="Arial"/>
                <a:cs typeface="Arial"/>
                <a:sym typeface="Arial"/>
              </a:defRPr>
            </a:lvl5pPr>
            <a:lvl6pPr marL="2286000" marR="0" indent="0" algn="l" rtl="0">
              <a:defRPr sz="1800" b="0" i="0" u="none" strike="noStrike" cap="none" baseline="0">
                <a:solidFill>
                  <a:schemeClr val="dk1"/>
                </a:solidFill>
                <a:latin typeface="Arial"/>
                <a:ea typeface="Arial"/>
                <a:cs typeface="Arial"/>
                <a:sym typeface="Arial"/>
              </a:defRPr>
            </a:lvl6pPr>
            <a:lvl7pPr marL="2743200" marR="0" indent="0" algn="l" rtl="0">
              <a:defRPr sz="1800" b="0" i="0" u="none" strike="noStrike" cap="none" baseline="0">
                <a:solidFill>
                  <a:schemeClr val="dk1"/>
                </a:solidFill>
                <a:latin typeface="Arial"/>
                <a:ea typeface="Arial"/>
                <a:cs typeface="Arial"/>
                <a:sym typeface="Arial"/>
              </a:defRPr>
            </a:lvl7pPr>
            <a:lvl8pPr marL="3200400" marR="0" indent="0" algn="l" rtl="0">
              <a:defRPr sz="1800" b="0" i="0" u="none" strike="noStrike" cap="none" baseline="0">
                <a:solidFill>
                  <a:schemeClr val="dk1"/>
                </a:solidFill>
                <a:latin typeface="Arial"/>
                <a:ea typeface="Arial"/>
                <a:cs typeface="Arial"/>
                <a:sym typeface="Arial"/>
              </a:defRPr>
            </a:lvl8pPr>
            <a:lvl9pPr marL="3657600" marR="0" indent="0" algn="l" rtl="0">
              <a:defRPr sz="1800" b="0" i="0" u="none" strike="noStrike" cap="none" baseline="0">
                <a:solidFill>
                  <a:schemeClr val="dk1"/>
                </a:solidFill>
                <a:latin typeface="Arial"/>
                <a:ea typeface="Arial"/>
                <a:cs typeface="Arial"/>
                <a:sym typeface="Arial"/>
              </a:defRPr>
            </a:lvl9pPr>
          </a:lstStyle>
          <a:p>
            <a:endParaRPr dirty="0"/>
          </a:p>
        </p:txBody>
      </p:sp>
      <p:sp>
        <p:nvSpPr>
          <p:cNvPr id="84" name="Shape 84"/>
          <p:cNvSpPr txBox="1">
            <a:spLocks noGrp="1"/>
          </p:cNvSpPr>
          <p:nvPr>
            <p:ph type="sldNum" idx="12"/>
          </p:nvPr>
        </p:nvSpPr>
        <p:spPr>
          <a:xfrm>
            <a:off x="7620000" y="18288"/>
            <a:ext cx="1066799" cy="329184"/>
          </a:xfrm>
          <a:prstGeom prst="rect">
            <a:avLst/>
          </a:prstGeom>
          <a:noFill/>
          <a:ln>
            <a:noFill/>
          </a:ln>
        </p:spPr>
        <p:txBody>
          <a:bodyPr lIns="91425" tIns="91425" rIns="91425" bIns="91425" anchor="ctr" anchorCtr="0"/>
          <a:lstStyle>
            <a:lvl1pPr marL="0" marR="0" indent="0" algn="l" rtl="0">
              <a:defRPr sz="1400" b="1" i="0" u="none" strike="noStrike" cap="none" baseline="0">
                <a:solidFill>
                  <a:srgbClr val="FFFFFF"/>
                </a:solidFill>
                <a:latin typeface="Arial"/>
                <a:ea typeface="Arial"/>
                <a:cs typeface="Arial"/>
                <a:sym typeface="Arial"/>
              </a:defRPr>
            </a:lvl1pPr>
            <a:lvl2pPr marL="457200" marR="0" indent="0" algn="l" rtl="0">
              <a:defRPr sz="1800" b="0" i="0" u="none" strike="noStrike" cap="none" baseline="0">
                <a:solidFill>
                  <a:schemeClr val="dk1"/>
                </a:solidFill>
                <a:latin typeface="Arial"/>
                <a:ea typeface="Arial"/>
                <a:cs typeface="Arial"/>
                <a:sym typeface="Arial"/>
              </a:defRPr>
            </a:lvl2pPr>
            <a:lvl3pPr marL="914400" marR="0" indent="0" algn="l" rtl="0">
              <a:defRPr sz="1800" b="0" i="0" u="none" strike="noStrike" cap="none" baseline="0">
                <a:solidFill>
                  <a:schemeClr val="dk1"/>
                </a:solidFill>
                <a:latin typeface="Arial"/>
                <a:ea typeface="Arial"/>
                <a:cs typeface="Arial"/>
                <a:sym typeface="Arial"/>
              </a:defRPr>
            </a:lvl3pPr>
            <a:lvl4pPr marL="1371600" marR="0" indent="0" algn="l" rtl="0">
              <a:defRPr sz="1800" b="0" i="0" u="none" strike="noStrike" cap="none" baseline="0">
                <a:solidFill>
                  <a:schemeClr val="dk1"/>
                </a:solidFill>
                <a:latin typeface="Arial"/>
                <a:ea typeface="Arial"/>
                <a:cs typeface="Arial"/>
                <a:sym typeface="Arial"/>
              </a:defRPr>
            </a:lvl4pPr>
            <a:lvl5pPr marL="1828800" marR="0" indent="0" algn="l" rtl="0">
              <a:defRPr sz="1800" b="0" i="0" u="none" strike="noStrike" cap="none" baseline="0">
                <a:solidFill>
                  <a:schemeClr val="dk1"/>
                </a:solidFill>
                <a:latin typeface="Arial"/>
                <a:ea typeface="Arial"/>
                <a:cs typeface="Arial"/>
                <a:sym typeface="Arial"/>
              </a:defRPr>
            </a:lvl5pPr>
            <a:lvl6pPr marL="2286000" marR="0" indent="0" algn="l" rtl="0">
              <a:defRPr sz="1800" b="0" i="0" u="none" strike="noStrike" cap="none" baseline="0">
                <a:solidFill>
                  <a:schemeClr val="dk1"/>
                </a:solidFill>
                <a:latin typeface="Arial"/>
                <a:ea typeface="Arial"/>
                <a:cs typeface="Arial"/>
                <a:sym typeface="Arial"/>
              </a:defRPr>
            </a:lvl6pPr>
            <a:lvl7pPr marL="2743200" marR="0" indent="0" algn="l" rtl="0">
              <a:defRPr sz="1800" b="0" i="0" u="none" strike="noStrike" cap="none" baseline="0">
                <a:solidFill>
                  <a:schemeClr val="dk1"/>
                </a:solidFill>
                <a:latin typeface="Arial"/>
                <a:ea typeface="Arial"/>
                <a:cs typeface="Arial"/>
                <a:sym typeface="Arial"/>
              </a:defRPr>
            </a:lvl7pPr>
            <a:lvl8pPr marL="3200400" marR="0" indent="0" algn="l" rtl="0">
              <a:defRPr sz="1800" b="0" i="0" u="none" strike="noStrike" cap="none" baseline="0">
                <a:solidFill>
                  <a:schemeClr val="dk1"/>
                </a:solidFill>
                <a:latin typeface="Arial"/>
                <a:ea typeface="Arial"/>
                <a:cs typeface="Arial"/>
                <a:sym typeface="Arial"/>
              </a:defRPr>
            </a:lvl8pPr>
            <a:lvl9pPr marL="3657600" marR="0" indent="0" algn="l" rtl="0">
              <a:defRPr sz="1800" b="0" i="0" u="none" strike="noStrike" cap="none" baseline="0">
                <a:solidFill>
                  <a:schemeClr val="dk1"/>
                </a:solidFill>
                <a:latin typeface="Arial"/>
                <a:ea typeface="Arial"/>
                <a:cs typeface="Arial"/>
                <a:sym typeface="Arial"/>
              </a:defRPr>
            </a:lvl9pPr>
          </a:lstStyle>
          <a:p>
            <a:endParaRPr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cSld name="Vertical Title and Text">
    <p:spTree>
      <p:nvGrpSpPr>
        <p:cNvPr id="1" name="Shape 85"/>
        <p:cNvGrpSpPr/>
        <p:nvPr/>
      </p:nvGrpSpPr>
      <p:grpSpPr>
        <a:xfrm>
          <a:off x="0" y="0"/>
          <a:ext cx="0" cy="0"/>
          <a:chOff x="0" y="0"/>
          <a:chExt cx="0" cy="0"/>
        </a:xfrm>
      </p:grpSpPr>
      <p:sp>
        <p:nvSpPr>
          <p:cNvPr id="86" name="Shape 86"/>
          <p:cNvSpPr txBox="1">
            <a:spLocks noGrp="1"/>
          </p:cNvSpPr>
          <p:nvPr>
            <p:ph type="title"/>
          </p:nvPr>
        </p:nvSpPr>
        <p:spPr>
          <a:xfrm rot="5400000">
            <a:off x="4724399" y="2514600"/>
            <a:ext cx="5867400" cy="2057400"/>
          </a:xfrm>
          <a:prstGeom prst="rect">
            <a:avLst/>
          </a:prstGeom>
          <a:noFill/>
          <a:ln>
            <a:noFill/>
          </a:ln>
        </p:spPr>
        <p:txBody>
          <a:bodyPr lIns="91425" tIns="91425" rIns="91425" bIns="91425" anchor="b" anchorCtr="0"/>
          <a:lstStyle>
            <a:lvl1pPr algn="l" rtl="0">
              <a:spcBef>
                <a:spcPts val="0"/>
              </a:spcBef>
              <a:buClr>
                <a:schemeClr val="dk2"/>
              </a:buClr>
              <a:buFont typeface="Arial"/>
              <a:buNone/>
              <a:defRPr sz="4000" baseline="0">
                <a:solidFill>
                  <a:schemeClr val="dk2"/>
                </a:solidFill>
                <a:latin typeface="Arial"/>
                <a:ea typeface="Arial"/>
                <a:cs typeface="Arial"/>
                <a:sym typeface="Arial"/>
              </a:defRPr>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87" name="Shape 87"/>
          <p:cNvSpPr txBox="1">
            <a:spLocks noGrp="1"/>
          </p:cNvSpPr>
          <p:nvPr>
            <p:ph type="body" idx="1"/>
          </p:nvPr>
        </p:nvSpPr>
        <p:spPr>
          <a:xfrm rot="5400000">
            <a:off x="533400" y="533400"/>
            <a:ext cx="5867400" cy="6019799"/>
          </a:xfrm>
          <a:prstGeom prst="rect">
            <a:avLst/>
          </a:prstGeom>
          <a:noFill/>
          <a:ln>
            <a:noFill/>
          </a:ln>
        </p:spPr>
        <p:txBody>
          <a:bodyPr lIns="91425" tIns="91425" rIns="91425" bIns="91425" anchor="t" anchorCtr="0"/>
          <a:lstStyle>
            <a:lvl1pPr marL="182880" indent="-53339" algn="l" rtl="0">
              <a:spcBef>
                <a:spcPts val="480"/>
              </a:spcBef>
              <a:buClr>
                <a:schemeClr val="accent1"/>
              </a:buClr>
              <a:buFont typeface="Arial"/>
              <a:buChar char="•"/>
              <a:defRPr sz="2400">
                <a:solidFill>
                  <a:schemeClr val="dk1"/>
                </a:solidFill>
                <a:latin typeface="Arial"/>
                <a:ea typeface="Arial"/>
                <a:cs typeface="Arial"/>
                <a:sym typeface="Arial"/>
              </a:defRPr>
            </a:lvl1pPr>
            <a:lvl2pPr marL="457200" indent="-82550" algn="l" rtl="0">
              <a:spcBef>
                <a:spcPts val="400"/>
              </a:spcBef>
              <a:buClr>
                <a:schemeClr val="accent1"/>
              </a:buClr>
              <a:buFont typeface="Arial"/>
              <a:buChar char="•"/>
              <a:defRPr sz="2000">
                <a:solidFill>
                  <a:schemeClr val="dk1"/>
                </a:solidFill>
                <a:latin typeface="Arial"/>
                <a:ea typeface="Arial"/>
                <a:cs typeface="Arial"/>
                <a:sym typeface="Arial"/>
              </a:defRPr>
            </a:lvl2pPr>
            <a:lvl3pPr marL="731520" indent="-82550" algn="l" rtl="0">
              <a:spcBef>
                <a:spcPts val="360"/>
              </a:spcBef>
              <a:buClr>
                <a:schemeClr val="accent1"/>
              </a:buClr>
              <a:buFont typeface="Arial"/>
              <a:buChar char="•"/>
              <a:defRPr sz="1800">
                <a:solidFill>
                  <a:schemeClr val="dk1"/>
                </a:solidFill>
                <a:latin typeface="Arial"/>
                <a:ea typeface="Arial"/>
                <a:cs typeface="Arial"/>
                <a:sym typeface="Arial"/>
              </a:defRPr>
            </a:lvl3pPr>
            <a:lvl4pPr marL="1005839" indent="-91439" algn="l" rtl="0">
              <a:spcBef>
                <a:spcPts val="320"/>
              </a:spcBef>
              <a:buClr>
                <a:schemeClr val="accent1"/>
              </a:buClr>
              <a:buFont typeface="Arial"/>
              <a:buChar char="•"/>
              <a:defRPr sz="1600">
                <a:solidFill>
                  <a:schemeClr val="dk1"/>
                </a:solidFill>
                <a:latin typeface="Arial"/>
                <a:ea typeface="Arial"/>
                <a:cs typeface="Arial"/>
                <a:sym typeface="Arial"/>
              </a:defRPr>
            </a:lvl4pPr>
            <a:lvl5pPr marL="1188720" indent="-58419" algn="l" rtl="0">
              <a:spcBef>
                <a:spcPts val="280"/>
              </a:spcBef>
              <a:buClr>
                <a:schemeClr val="accent1"/>
              </a:buClr>
              <a:buFont typeface="Arial"/>
              <a:buChar char="•"/>
              <a:defRPr sz="1400" baseline="0">
                <a:solidFill>
                  <a:schemeClr val="dk1"/>
                </a:solidFill>
                <a:latin typeface="Arial"/>
                <a:ea typeface="Arial"/>
                <a:cs typeface="Arial"/>
                <a:sym typeface="Arial"/>
              </a:defRPr>
            </a:lvl5pPr>
            <a:lvl6pPr marL="1371600" indent="-107950" algn="l" rtl="0">
              <a:spcBef>
                <a:spcPts val="260"/>
              </a:spcBef>
              <a:buClr>
                <a:schemeClr val="accent1"/>
              </a:buClr>
              <a:buFont typeface="Arial"/>
              <a:buChar char="•"/>
              <a:defRPr sz="1300">
                <a:solidFill>
                  <a:schemeClr val="dk1"/>
                </a:solidFill>
                <a:latin typeface="Arial"/>
                <a:ea typeface="Arial"/>
                <a:cs typeface="Arial"/>
                <a:sym typeface="Arial"/>
              </a:defRPr>
            </a:lvl6pPr>
            <a:lvl7pPr marL="1554480" indent="-100330" algn="l" rtl="0">
              <a:spcBef>
                <a:spcPts val="260"/>
              </a:spcBef>
              <a:buClr>
                <a:schemeClr val="accent1"/>
              </a:buClr>
              <a:buFont typeface="Arial"/>
              <a:buChar char="•"/>
              <a:defRPr sz="1300">
                <a:solidFill>
                  <a:schemeClr val="dk1"/>
                </a:solidFill>
                <a:latin typeface="Arial"/>
                <a:ea typeface="Arial"/>
                <a:cs typeface="Arial"/>
                <a:sym typeface="Arial"/>
              </a:defRPr>
            </a:lvl7pPr>
            <a:lvl8pPr marL="1737360" indent="-105410" algn="l" rtl="0">
              <a:spcBef>
                <a:spcPts val="260"/>
              </a:spcBef>
              <a:buClr>
                <a:schemeClr val="accent1"/>
              </a:buClr>
              <a:buFont typeface="Arial"/>
              <a:buChar char="•"/>
              <a:defRPr sz="1300">
                <a:solidFill>
                  <a:schemeClr val="dk1"/>
                </a:solidFill>
                <a:latin typeface="Arial"/>
                <a:ea typeface="Arial"/>
                <a:cs typeface="Arial"/>
                <a:sym typeface="Arial"/>
              </a:defRPr>
            </a:lvl8pPr>
            <a:lvl9pPr marL="1920240" indent="-110489" algn="l" rtl="0">
              <a:spcBef>
                <a:spcPts val="260"/>
              </a:spcBef>
              <a:buClr>
                <a:schemeClr val="accent1"/>
              </a:buClr>
              <a:buFont typeface="Arial"/>
              <a:buChar char="•"/>
              <a:defRPr sz="1300">
                <a:solidFill>
                  <a:schemeClr val="dk1"/>
                </a:solidFill>
                <a:latin typeface="Arial"/>
                <a:ea typeface="Arial"/>
                <a:cs typeface="Arial"/>
                <a:sym typeface="Arial"/>
              </a:defRPr>
            </a:lvl9pPr>
          </a:lstStyle>
          <a:p>
            <a:endParaRPr/>
          </a:p>
        </p:txBody>
      </p:sp>
      <p:sp>
        <p:nvSpPr>
          <p:cNvPr id="88" name="Shape 88"/>
          <p:cNvSpPr txBox="1">
            <a:spLocks noGrp="1"/>
          </p:cNvSpPr>
          <p:nvPr>
            <p:ph type="dt" idx="10"/>
          </p:nvPr>
        </p:nvSpPr>
        <p:spPr>
          <a:xfrm>
            <a:off x="457200" y="18288"/>
            <a:ext cx="2895600" cy="329184"/>
          </a:xfrm>
          <a:prstGeom prst="rect">
            <a:avLst/>
          </a:prstGeom>
          <a:noFill/>
          <a:ln>
            <a:noFill/>
          </a:ln>
        </p:spPr>
        <p:txBody>
          <a:bodyPr lIns="91425" tIns="91425" rIns="91425" bIns="91425" anchor="ctr" anchorCtr="0"/>
          <a:lstStyle>
            <a:lvl1pPr marL="0" marR="0" indent="0" algn="l" rtl="0">
              <a:defRPr sz="1200" b="0" i="0" u="none" strike="noStrike" cap="none" baseline="0">
                <a:solidFill>
                  <a:srgbClr val="FFFFFF"/>
                </a:solidFill>
                <a:latin typeface="Arial"/>
                <a:ea typeface="Arial"/>
                <a:cs typeface="Arial"/>
                <a:sym typeface="Arial"/>
              </a:defRPr>
            </a:lvl1pPr>
            <a:lvl2pPr marL="457200" marR="0" indent="0" algn="l" rtl="0">
              <a:defRPr sz="1800" b="0" i="0" u="none" strike="noStrike" cap="none" baseline="0">
                <a:solidFill>
                  <a:schemeClr val="dk1"/>
                </a:solidFill>
                <a:latin typeface="Arial"/>
                <a:ea typeface="Arial"/>
                <a:cs typeface="Arial"/>
                <a:sym typeface="Arial"/>
              </a:defRPr>
            </a:lvl2pPr>
            <a:lvl3pPr marL="914400" marR="0" indent="0" algn="l" rtl="0">
              <a:defRPr sz="1800" b="0" i="0" u="none" strike="noStrike" cap="none" baseline="0">
                <a:solidFill>
                  <a:schemeClr val="dk1"/>
                </a:solidFill>
                <a:latin typeface="Arial"/>
                <a:ea typeface="Arial"/>
                <a:cs typeface="Arial"/>
                <a:sym typeface="Arial"/>
              </a:defRPr>
            </a:lvl3pPr>
            <a:lvl4pPr marL="1371600" marR="0" indent="0" algn="l" rtl="0">
              <a:defRPr sz="1800" b="0" i="0" u="none" strike="noStrike" cap="none" baseline="0">
                <a:solidFill>
                  <a:schemeClr val="dk1"/>
                </a:solidFill>
                <a:latin typeface="Arial"/>
                <a:ea typeface="Arial"/>
                <a:cs typeface="Arial"/>
                <a:sym typeface="Arial"/>
              </a:defRPr>
            </a:lvl4pPr>
            <a:lvl5pPr marL="1828800" marR="0" indent="0" algn="l" rtl="0">
              <a:defRPr sz="1800" b="0" i="0" u="none" strike="noStrike" cap="none" baseline="0">
                <a:solidFill>
                  <a:schemeClr val="dk1"/>
                </a:solidFill>
                <a:latin typeface="Arial"/>
                <a:ea typeface="Arial"/>
                <a:cs typeface="Arial"/>
                <a:sym typeface="Arial"/>
              </a:defRPr>
            </a:lvl5pPr>
            <a:lvl6pPr marL="2286000" marR="0" indent="0" algn="l" rtl="0">
              <a:defRPr sz="1800" b="0" i="0" u="none" strike="noStrike" cap="none" baseline="0">
                <a:solidFill>
                  <a:schemeClr val="dk1"/>
                </a:solidFill>
                <a:latin typeface="Arial"/>
                <a:ea typeface="Arial"/>
                <a:cs typeface="Arial"/>
                <a:sym typeface="Arial"/>
              </a:defRPr>
            </a:lvl6pPr>
            <a:lvl7pPr marL="2743200" marR="0" indent="0" algn="l" rtl="0">
              <a:defRPr sz="1800" b="0" i="0" u="none" strike="noStrike" cap="none" baseline="0">
                <a:solidFill>
                  <a:schemeClr val="dk1"/>
                </a:solidFill>
                <a:latin typeface="Arial"/>
                <a:ea typeface="Arial"/>
                <a:cs typeface="Arial"/>
                <a:sym typeface="Arial"/>
              </a:defRPr>
            </a:lvl7pPr>
            <a:lvl8pPr marL="3200400" marR="0" indent="0" algn="l" rtl="0">
              <a:defRPr sz="1800" b="0" i="0" u="none" strike="noStrike" cap="none" baseline="0">
                <a:solidFill>
                  <a:schemeClr val="dk1"/>
                </a:solidFill>
                <a:latin typeface="Arial"/>
                <a:ea typeface="Arial"/>
                <a:cs typeface="Arial"/>
                <a:sym typeface="Arial"/>
              </a:defRPr>
            </a:lvl8pPr>
            <a:lvl9pPr marL="3657600" marR="0" indent="0" algn="l" rtl="0">
              <a:defRPr sz="1800" b="0" i="0" u="none" strike="noStrike" cap="none" baseline="0">
                <a:solidFill>
                  <a:schemeClr val="dk1"/>
                </a:solidFill>
                <a:latin typeface="Arial"/>
                <a:ea typeface="Arial"/>
                <a:cs typeface="Arial"/>
                <a:sym typeface="Arial"/>
              </a:defRPr>
            </a:lvl9pPr>
          </a:lstStyle>
          <a:p>
            <a:endParaRPr dirty="0"/>
          </a:p>
        </p:txBody>
      </p:sp>
      <p:sp>
        <p:nvSpPr>
          <p:cNvPr id="89" name="Shape 89"/>
          <p:cNvSpPr txBox="1">
            <a:spLocks noGrp="1"/>
          </p:cNvSpPr>
          <p:nvPr>
            <p:ph type="ftr" idx="11"/>
          </p:nvPr>
        </p:nvSpPr>
        <p:spPr>
          <a:xfrm>
            <a:off x="3429000" y="18288"/>
            <a:ext cx="4114800" cy="329184"/>
          </a:xfrm>
          <a:prstGeom prst="rect">
            <a:avLst/>
          </a:prstGeom>
          <a:noFill/>
          <a:ln>
            <a:noFill/>
          </a:ln>
        </p:spPr>
        <p:txBody>
          <a:bodyPr lIns="91425" tIns="91425" rIns="91425" bIns="91425" anchor="ctr" anchorCtr="0"/>
          <a:lstStyle>
            <a:lvl1pPr marL="0" marR="0" indent="0" algn="ctr" rtl="0">
              <a:defRPr sz="1200" b="0" i="0" u="none" strike="noStrike" cap="none" baseline="0">
                <a:solidFill>
                  <a:srgbClr val="FFFFFF"/>
                </a:solidFill>
                <a:latin typeface="Arial"/>
                <a:ea typeface="Arial"/>
                <a:cs typeface="Arial"/>
                <a:sym typeface="Arial"/>
              </a:defRPr>
            </a:lvl1pPr>
            <a:lvl2pPr marL="457200" marR="0" indent="0" algn="l" rtl="0">
              <a:defRPr sz="1800" b="0" i="0" u="none" strike="noStrike" cap="none" baseline="0">
                <a:solidFill>
                  <a:schemeClr val="dk1"/>
                </a:solidFill>
                <a:latin typeface="Arial"/>
                <a:ea typeface="Arial"/>
                <a:cs typeface="Arial"/>
                <a:sym typeface="Arial"/>
              </a:defRPr>
            </a:lvl2pPr>
            <a:lvl3pPr marL="914400" marR="0" indent="0" algn="l" rtl="0">
              <a:defRPr sz="1800" b="0" i="0" u="none" strike="noStrike" cap="none" baseline="0">
                <a:solidFill>
                  <a:schemeClr val="dk1"/>
                </a:solidFill>
                <a:latin typeface="Arial"/>
                <a:ea typeface="Arial"/>
                <a:cs typeface="Arial"/>
                <a:sym typeface="Arial"/>
              </a:defRPr>
            </a:lvl3pPr>
            <a:lvl4pPr marL="1371600" marR="0" indent="0" algn="l" rtl="0">
              <a:defRPr sz="1800" b="0" i="0" u="none" strike="noStrike" cap="none" baseline="0">
                <a:solidFill>
                  <a:schemeClr val="dk1"/>
                </a:solidFill>
                <a:latin typeface="Arial"/>
                <a:ea typeface="Arial"/>
                <a:cs typeface="Arial"/>
                <a:sym typeface="Arial"/>
              </a:defRPr>
            </a:lvl4pPr>
            <a:lvl5pPr marL="1828800" marR="0" indent="0" algn="l" rtl="0">
              <a:defRPr sz="1800" b="0" i="0" u="none" strike="noStrike" cap="none" baseline="0">
                <a:solidFill>
                  <a:schemeClr val="dk1"/>
                </a:solidFill>
                <a:latin typeface="Arial"/>
                <a:ea typeface="Arial"/>
                <a:cs typeface="Arial"/>
                <a:sym typeface="Arial"/>
              </a:defRPr>
            </a:lvl5pPr>
            <a:lvl6pPr marL="2286000" marR="0" indent="0" algn="l" rtl="0">
              <a:defRPr sz="1800" b="0" i="0" u="none" strike="noStrike" cap="none" baseline="0">
                <a:solidFill>
                  <a:schemeClr val="dk1"/>
                </a:solidFill>
                <a:latin typeface="Arial"/>
                <a:ea typeface="Arial"/>
                <a:cs typeface="Arial"/>
                <a:sym typeface="Arial"/>
              </a:defRPr>
            </a:lvl6pPr>
            <a:lvl7pPr marL="2743200" marR="0" indent="0" algn="l" rtl="0">
              <a:defRPr sz="1800" b="0" i="0" u="none" strike="noStrike" cap="none" baseline="0">
                <a:solidFill>
                  <a:schemeClr val="dk1"/>
                </a:solidFill>
                <a:latin typeface="Arial"/>
                <a:ea typeface="Arial"/>
                <a:cs typeface="Arial"/>
                <a:sym typeface="Arial"/>
              </a:defRPr>
            </a:lvl7pPr>
            <a:lvl8pPr marL="3200400" marR="0" indent="0" algn="l" rtl="0">
              <a:defRPr sz="1800" b="0" i="0" u="none" strike="noStrike" cap="none" baseline="0">
                <a:solidFill>
                  <a:schemeClr val="dk1"/>
                </a:solidFill>
                <a:latin typeface="Arial"/>
                <a:ea typeface="Arial"/>
                <a:cs typeface="Arial"/>
                <a:sym typeface="Arial"/>
              </a:defRPr>
            </a:lvl8pPr>
            <a:lvl9pPr marL="3657600" marR="0" indent="0" algn="l" rtl="0">
              <a:defRPr sz="1800" b="0" i="0" u="none" strike="noStrike" cap="none" baseline="0">
                <a:solidFill>
                  <a:schemeClr val="dk1"/>
                </a:solidFill>
                <a:latin typeface="Arial"/>
                <a:ea typeface="Arial"/>
                <a:cs typeface="Arial"/>
                <a:sym typeface="Arial"/>
              </a:defRPr>
            </a:lvl9pPr>
          </a:lstStyle>
          <a:p>
            <a:endParaRPr dirty="0"/>
          </a:p>
        </p:txBody>
      </p:sp>
      <p:sp>
        <p:nvSpPr>
          <p:cNvPr id="90" name="Shape 90"/>
          <p:cNvSpPr txBox="1">
            <a:spLocks noGrp="1"/>
          </p:cNvSpPr>
          <p:nvPr>
            <p:ph type="sldNum" idx="12"/>
          </p:nvPr>
        </p:nvSpPr>
        <p:spPr>
          <a:xfrm>
            <a:off x="7620000" y="18288"/>
            <a:ext cx="1066799" cy="329184"/>
          </a:xfrm>
          <a:prstGeom prst="rect">
            <a:avLst/>
          </a:prstGeom>
          <a:noFill/>
          <a:ln>
            <a:noFill/>
          </a:ln>
        </p:spPr>
        <p:txBody>
          <a:bodyPr lIns="91425" tIns="91425" rIns="91425" bIns="91425" anchor="ctr" anchorCtr="0"/>
          <a:lstStyle>
            <a:lvl1pPr marL="0" marR="0" indent="0" algn="l" rtl="0">
              <a:defRPr sz="1400" b="1" i="0" u="none" strike="noStrike" cap="none" baseline="0">
                <a:solidFill>
                  <a:srgbClr val="FFFFFF"/>
                </a:solidFill>
                <a:latin typeface="Arial"/>
                <a:ea typeface="Arial"/>
                <a:cs typeface="Arial"/>
                <a:sym typeface="Arial"/>
              </a:defRPr>
            </a:lvl1pPr>
            <a:lvl2pPr marL="457200" marR="0" indent="0" algn="l" rtl="0">
              <a:defRPr sz="1800" b="0" i="0" u="none" strike="noStrike" cap="none" baseline="0">
                <a:solidFill>
                  <a:schemeClr val="dk1"/>
                </a:solidFill>
                <a:latin typeface="Arial"/>
                <a:ea typeface="Arial"/>
                <a:cs typeface="Arial"/>
                <a:sym typeface="Arial"/>
              </a:defRPr>
            </a:lvl2pPr>
            <a:lvl3pPr marL="914400" marR="0" indent="0" algn="l" rtl="0">
              <a:defRPr sz="1800" b="0" i="0" u="none" strike="noStrike" cap="none" baseline="0">
                <a:solidFill>
                  <a:schemeClr val="dk1"/>
                </a:solidFill>
                <a:latin typeface="Arial"/>
                <a:ea typeface="Arial"/>
                <a:cs typeface="Arial"/>
                <a:sym typeface="Arial"/>
              </a:defRPr>
            </a:lvl3pPr>
            <a:lvl4pPr marL="1371600" marR="0" indent="0" algn="l" rtl="0">
              <a:defRPr sz="1800" b="0" i="0" u="none" strike="noStrike" cap="none" baseline="0">
                <a:solidFill>
                  <a:schemeClr val="dk1"/>
                </a:solidFill>
                <a:latin typeface="Arial"/>
                <a:ea typeface="Arial"/>
                <a:cs typeface="Arial"/>
                <a:sym typeface="Arial"/>
              </a:defRPr>
            </a:lvl4pPr>
            <a:lvl5pPr marL="1828800" marR="0" indent="0" algn="l" rtl="0">
              <a:defRPr sz="1800" b="0" i="0" u="none" strike="noStrike" cap="none" baseline="0">
                <a:solidFill>
                  <a:schemeClr val="dk1"/>
                </a:solidFill>
                <a:latin typeface="Arial"/>
                <a:ea typeface="Arial"/>
                <a:cs typeface="Arial"/>
                <a:sym typeface="Arial"/>
              </a:defRPr>
            </a:lvl5pPr>
            <a:lvl6pPr marL="2286000" marR="0" indent="0" algn="l" rtl="0">
              <a:defRPr sz="1800" b="0" i="0" u="none" strike="noStrike" cap="none" baseline="0">
                <a:solidFill>
                  <a:schemeClr val="dk1"/>
                </a:solidFill>
                <a:latin typeface="Arial"/>
                <a:ea typeface="Arial"/>
                <a:cs typeface="Arial"/>
                <a:sym typeface="Arial"/>
              </a:defRPr>
            </a:lvl6pPr>
            <a:lvl7pPr marL="2743200" marR="0" indent="0" algn="l" rtl="0">
              <a:defRPr sz="1800" b="0" i="0" u="none" strike="noStrike" cap="none" baseline="0">
                <a:solidFill>
                  <a:schemeClr val="dk1"/>
                </a:solidFill>
                <a:latin typeface="Arial"/>
                <a:ea typeface="Arial"/>
                <a:cs typeface="Arial"/>
                <a:sym typeface="Arial"/>
              </a:defRPr>
            </a:lvl7pPr>
            <a:lvl8pPr marL="3200400" marR="0" indent="0" algn="l" rtl="0">
              <a:defRPr sz="1800" b="0" i="0" u="none" strike="noStrike" cap="none" baseline="0">
                <a:solidFill>
                  <a:schemeClr val="dk1"/>
                </a:solidFill>
                <a:latin typeface="Arial"/>
                <a:ea typeface="Arial"/>
                <a:cs typeface="Arial"/>
                <a:sym typeface="Arial"/>
              </a:defRPr>
            </a:lvl8pPr>
            <a:lvl9pPr marL="3657600" marR="0" indent="0" algn="l" rtl="0">
              <a:defRPr sz="1800" b="0" i="0" u="none" strike="noStrike" cap="none" baseline="0">
                <a:solidFill>
                  <a:schemeClr val="dk1"/>
                </a:solidFill>
                <a:latin typeface="Arial"/>
                <a:ea typeface="Arial"/>
                <a:cs typeface="Arial"/>
                <a:sym typeface="Arial"/>
              </a:defRPr>
            </a:lvl9pPr>
          </a:lstStyle>
          <a:p>
            <a:endParaRPr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FB45532-541A-468F-B63E-36E36090A85D}" type="datetimeFigureOut">
              <a:rPr lang="en-US" smtClean="0">
                <a:solidFill>
                  <a:prstClr val="black">
                    <a:tint val="75000"/>
                  </a:prstClr>
                </a:solidFill>
              </a:rPr>
              <a:pPr/>
              <a:t>12/17/2013</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0A664EAE-0A81-42F6-B9CC-3135ECA0370B}"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25462347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FB45532-541A-468F-B63E-36E36090A85D}" type="datetimeFigureOut">
              <a:rPr lang="en-US" smtClean="0">
                <a:solidFill>
                  <a:prstClr val="black">
                    <a:tint val="75000"/>
                  </a:prstClr>
                </a:solidFill>
              </a:rPr>
              <a:pPr/>
              <a:t>12/17/2013</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0A664EAE-0A81-42F6-B9CC-3135ECA0370B}"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9658299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FB45532-541A-468F-B63E-36E36090A85D}" type="datetimeFigureOut">
              <a:rPr lang="en-US" smtClean="0">
                <a:solidFill>
                  <a:prstClr val="black">
                    <a:tint val="75000"/>
                  </a:prstClr>
                </a:solidFill>
              </a:rPr>
              <a:pPr/>
              <a:t>12/17/2013</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0A664EAE-0A81-42F6-B9CC-3135ECA0370B}"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28875209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FB45532-541A-468F-B63E-36E36090A85D}" type="datetimeFigureOut">
              <a:rPr lang="en-US" smtClean="0">
                <a:solidFill>
                  <a:prstClr val="black">
                    <a:tint val="75000"/>
                  </a:prstClr>
                </a:solidFill>
              </a:rPr>
              <a:pPr/>
              <a:t>12/17/2013</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0A664EAE-0A81-42F6-B9CC-3135ECA0370B}"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21584546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FB45532-541A-468F-B63E-36E36090A85D}" type="datetimeFigureOut">
              <a:rPr lang="en-US" smtClean="0">
                <a:solidFill>
                  <a:prstClr val="black">
                    <a:tint val="75000"/>
                  </a:prstClr>
                </a:solidFill>
              </a:rPr>
              <a:pPr/>
              <a:t>12/17/2013</a:t>
            </a:fld>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en-US" dirty="0">
              <a:solidFill>
                <a:prstClr val="black">
                  <a:tint val="75000"/>
                </a:prstClr>
              </a:solidFill>
            </a:endParaRPr>
          </a:p>
        </p:txBody>
      </p:sp>
      <p:sp>
        <p:nvSpPr>
          <p:cNvPr id="9" name="Slide Number Placeholder 8"/>
          <p:cNvSpPr>
            <a:spLocks noGrp="1"/>
          </p:cNvSpPr>
          <p:nvPr>
            <p:ph type="sldNum" sz="quarter" idx="12"/>
          </p:nvPr>
        </p:nvSpPr>
        <p:spPr/>
        <p:txBody>
          <a:bodyPr/>
          <a:lstStyle/>
          <a:p>
            <a:fld id="{0A664EAE-0A81-42F6-B9CC-3135ECA0370B}"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42045195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FB45532-541A-468F-B63E-36E36090A85D}" type="datetimeFigureOut">
              <a:rPr lang="en-US" smtClean="0">
                <a:solidFill>
                  <a:prstClr val="black">
                    <a:tint val="75000"/>
                  </a:prstClr>
                </a:solidFill>
              </a:rPr>
              <a:pPr/>
              <a:t>12/17/2013</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0A664EAE-0A81-42F6-B9CC-3135ECA0370B}"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18296330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FB45532-541A-468F-B63E-36E36090A85D}" type="datetimeFigureOut">
              <a:rPr lang="en-US" smtClean="0">
                <a:solidFill>
                  <a:prstClr val="black">
                    <a:tint val="75000"/>
                  </a:prstClr>
                </a:solidFill>
              </a:rPr>
              <a:pPr/>
              <a:t>12/17/2013</a:t>
            </a:fld>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US"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0A664EAE-0A81-42F6-B9CC-3135ECA0370B}"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8122587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Shape 23"/>
        <p:cNvGrpSpPr/>
        <p:nvPr/>
      </p:nvGrpSpPr>
      <p:grpSpPr>
        <a:xfrm>
          <a:off x="0" y="0"/>
          <a:ext cx="0" cy="0"/>
          <a:chOff x="0" y="0"/>
          <a:chExt cx="0" cy="0"/>
        </a:xfrm>
      </p:grpSpPr>
      <p:sp>
        <p:nvSpPr>
          <p:cNvPr id="24" name="Shape 24"/>
          <p:cNvSpPr txBox="1">
            <a:spLocks noGrp="1"/>
          </p:cNvSpPr>
          <p:nvPr>
            <p:ph type="title"/>
          </p:nvPr>
        </p:nvSpPr>
        <p:spPr>
          <a:xfrm>
            <a:off x="457200" y="533400"/>
            <a:ext cx="8229600" cy="990599"/>
          </a:xfrm>
          <a:prstGeom prst="rect">
            <a:avLst/>
          </a:prstGeom>
          <a:noFill/>
          <a:ln>
            <a:noFill/>
          </a:ln>
        </p:spPr>
        <p:txBody>
          <a:bodyPr lIns="91425" tIns="91425" rIns="91425" bIns="91425" anchor="ctr" anchorCtr="0"/>
          <a:lstStyle>
            <a:lvl1pPr algn="l" rtl="0">
              <a:spcBef>
                <a:spcPts val="0"/>
              </a:spcBef>
              <a:buClr>
                <a:schemeClr val="dk2"/>
              </a:buClr>
              <a:buFont typeface="Arial"/>
              <a:buNone/>
              <a:defRPr sz="4000" baseline="0">
                <a:solidFill>
                  <a:schemeClr val="dk2"/>
                </a:solidFill>
                <a:latin typeface="Arial"/>
                <a:ea typeface="Arial"/>
                <a:cs typeface="Arial"/>
                <a:sym typeface="Arial"/>
              </a:defRPr>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25" name="Shape 25"/>
          <p:cNvSpPr txBox="1">
            <a:spLocks noGrp="1"/>
          </p:cNvSpPr>
          <p:nvPr>
            <p:ph type="body" idx="1"/>
          </p:nvPr>
        </p:nvSpPr>
        <p:spPr>
          <a:xfrm>
            <a:off x="457200" y="1600200"/>
            <a:ext cx="8229600" cy="4876799"/>
          </a:xfrm>
          <a:prstGeom prst="rect">
            <a:avLst/>
          </a:prstGeom>
          <a:noFill/>
          <a:ln>
            <a:noFill/>
          </a:ln>
        </p:spPr>
        <p:txBody>
          <a:bodyPr lIns="91425" tIns="91425" rIns="91425" bIns="91425" anchor="t" anchorCtr="0"/>
          <a:lstStyle>
            <a:lvl1pPr marL="182880" indent="-53339" algn="l" rtl="0">
              <a:spcBef>
                <a:spcPts val="480"/>
              </a:spcBef>
              <a:buClr>
                <a:schemeClr val="accent1"/>
              </a:buClr>
              <a:buFont typeface="Arial"/>
              <a:buChar char="•"/>
              <a:defRPr sz="2400">
                <a:solidFill>
                  <a:schemeClr val="dk1"/>
                </a:solidFill>
                <a:latin typeface="Arial"/>
                <a:ea typeface="Arial"/>
                <a:cs typeface="Arial"/>
                <a:sym typeface="Arial"/>
              </a:defRPr>
            </a:lvl1pPr>
            <a:lvl2pPr marL="457200" indent="-82550" algn="l" rtl="0">
              <a:spcBef>
                <a:spcPts val="400"/>
              </a:spcBef>
              <a:buClr>
                <a:schemeClr val="accent1"/>
              </a:buClr>
              <a:buFont typeface="Arial"/>
              <a:buChar char="•"/>
              <a:defRPr sz="2000">
                <a:solidFill>
                  <a:schemeClr val="dk1"/>
                </a:solidFill>
                <a:latin typeface="Arial"/>
                <a:ea typeface="Arial"/>
                <a:cs typeface="Arial"/>
                <a:sym typeface="Arial"/>
              </a:defRPr>
            </a:lvl2pPr>
            <a:lvl3pPr marL="731520" indent="-82550" algn="l" rtl="0">
              <a:spcBef>
                <a:spcPts val="360"/>
              </a:spcBef>
              <a:buClr>
                <a:schemeClr val="accent1"/>
              </a:buClr>
              <a:buFont typeface="Arial"/>
              <a:buChar char="•"/>
              <a:defRPr sz="1800">
                <a:solidFill>
                  <a:schemeClr val="dk1"/>
                </a:solidFill>
                <a:latin typeface="Arial"/>
                <a:ea typeface="Arial"/>
                <a:cs typeface="Arial"/>
                <a:sym typeface="Arial"/>
              </a:defRPr>
            </a:lvl3pPr>
            <a:lvl4pPr marL="1005839" indent="-91439" algn="l" rtl="0">
              <a:spcBef>
                <a:spcPts val="320"/>
              </a:spcBef>
              <a:buClr>
                <a:schemeClr val="accent1"/>
              </a:buClr>
              <a:buFont typeface="Arial"/>
              <a:buChar char="•"/>
              <a:defRPr sz="1600">
                <a:solidFill>
                  <a:schemeClr val="dk1"/>
                </a:solidFill>
                <a:latin typeface="Arial"/>
                <a:ea typeface="Arial"/>
                <a:cs typeface="Arial"/>
                <a:sym typeface="Arial"/>
              </a:defRPr>
            </a:lvl4pPr>
            <a:lvl5pPr marL="1188720" indent="-58419" algn="l" rtl="0">
              <a:spcBef>
                <a:spcPts val="280"/>
              </a:spcBef>
              <a:buClr>
                <a:schemeClr val="accent1"/>
              </a:buClr>
              <a:buFont typeface="Arial"/>
              <a:buChar char="•"/>
              <a:defRPr sz="1400" baseline="0">
                <a:solidFill>
                  <a:schemeClr val="dk1"/>
                </a:solidFill>
                <a:latin typeface="Arial"/>
                <a:ea typeface="Arial"/>
                <a:cs typeface="Arial"/>
                <a:sym typeface="Arial"/>
              </a:defRPr>
            </a:lvl5pPr>
            <a:lvl6pPr marL="1371600" indent="-107950" algn="l" rtl="0">
              <a:spcBef>
                <a:spcPts val="260"/>
              </a:spcBef>
              <a:buClr>
                <a:schemeClr val="accent1"/>
              </a:buClr>
              <a:buFont typeface="Arial"/>
              <a:buChar char="•"/>
              <a:defRPr sz="1300">
                <a:solidFill>
                  <a:schemeClr val="dk1"/>
                </a:solidFill>
                <a:latin typeface="Arial"/>
                <a:ea typeface="Arial"/>
                <a:cs typeface="Arial"/>
                <a:sym typeface="Arial"/>
              </a:defRPr>
            </a:lvl6pPr>
            <a:lvl7pPr marL="1554480" indent="-100330" algn="l" rtl="0">
              <a:spcBef>
                <a:spcPts val="260"/>
              </a:spcBef>
              <a:buClr>
                <a:schemeClr val="accent1"/>
              </a:buClr>
              <a:buFont typeface="Arial"/>
              <a:buChar char="•"/>
              <a:defRPr sz="1300">
                <a:solidFill>
                  <a:schemeClr val="dk1"/>
                </a:solidFill>
                <a:latin typeface="Arial"/>
                <a:ea typeface="Arial"/>
                <a:cs typeface="Arial"/>
                <a:sym typeface="Arial"/>
              </a:defRPr>
            </a:lvl7pPr>
            <a:lvl8pPr marL="1737360" indent="-105410" algn="l" rtl="0">
              <a:spcBef>
                <a:spcPts val="260"/>
              </a:spcBef>
              <a:buClr>
                <a:schemeClr val="accent1"/>
              </a:buClr>
              <a:buFont typeface="Arial"/>
              <a:buChar char="•"/>
              <a:defRPr sz="1300">
                <a:solidFill>
                  <a:schemeClr val="dk1"/>
                </a:solidFill>
                <a:latin typeface="Arial"/>
                <a:ea typeface="Arial"/>
                <a:cs typeface="Arial"/>
                <a:sym typeface="Arial"/>
              </a:defRPr>
            </a:lvl8pPr>
            <a:lvl9pPr marL="1920240" indent="-110489" algn="l" rtl="0">
              <a:spcBef>
                <a:spcPts val="260"/>
              </a:spcBef>
              <a:buClr>
                <a:schemeClr val="accent1"/>
              </a:buClr>
              <a:buFont typeface="Arial"/>
              <a:buChar char="•"/>
              <a:defRPr sz="1300">
                <a:solidFill>
                  <a:schemeClr val="dk1"/>
                </a:solidFill>
                <a:latin typeface="Arial"/>
                <a:ea typeface="Arial"/>
                <a:cs typeface="Arial"/>
                <a:sym typeface="Arial"/>
              </a:defRPr>
            </a:lvl9pPr>
          </a:lstStyle>
          <a:p>
            <a:endParaRPr/>
          </a:p>
        </p:txBody>
      </p:sp>
      <p:sp>
        <p:nvSpPr>
          <p:cNvPr id="26" name="Shape 26"/>
          <p:cNvSpPr txBox="1">
            <a:spLocks noGrp="1"/>
          </p:cNvSpPr>
          <p:nvPr>
            <p:ph type="dt" idx="10"/>
          </p:nvPr>
        </p:nvSpPr>
        <p:spPr>
          <a:xfrm>
            <a:off x="457200" y="18288"/>
            <a:ext cx="2895600" cy="329184"/>
          </a:xfrm>
          <a:prstGeom prst="rect">
            <a:avLst/>
          </a:prstGeom>
          <a:noFill/>
          <a:ln>
            <a:noFill/>
          </a:ln>
        </p:spPr>
        <p:txBody>
          <a:bodyPr lIns="91425" tIns="91425" rIns="91425" bIns="91425" anchor="ctr" anchorCtr="0"/>
          <a:lstStyle>
            <a:lvl1pPr marL="0" marR="0" indent="0" algn="l" rtl="0">
              <a:defRPr sz="1200" b="0" i="0" u="none" strike="noStrike" cap="none" baseline="0">
                <a:solidFill>
                  <a:srgbClr val="FFFFFF"/>
                </a:solidFill>
                <a:latin typeface="Arial"/>
                <a:ea typeface="Arial"/>
                <a:cs typeface="Arial"/>
                <a:sym typeface="Arial"/>
              </a:defRPr>
            </a:lvl1pPr>
            <a:lvl2pPr marL="457200" marR="0" indent="0" algn="l" rtl="0">
              <a:defRPr sz="1800" b="0" i="0" u="none" strike="noStrike" cap="none" baseline="0">
                <a:solidFill>
                  <a:schemeClr val="dk1"/>
                </a:solidFill>
                <a:latin typeface="Arial"/>
                <a:ea typeface="Arial"/>
                <a:cs typeface="Arial"/>
                <a:sym typeface="Arial"/>
              </a:defRPr>
            </a:lvl2pPr>
            <a:lvl3pPr marL="914400" marR="0" indent="0" algn="l" rtl="0">
              <a:defRPr sz="1800" b="0" i="0" u="none" strike="noStrike" cap="none" baseline="0">
                <a:solidFill>
                  <a:schemeClr val="dk1"/>
                </a:solidFill>
                <a:latin typeface="Arial"/>
                <a:ea typeface="Arial"/>
                <a:cs typeface="Arial"/>
                <a:sym typeface="Arial"/>
              </a:defRPr>
            </a:lvl3pPr>
            <a:lvl4pPr marL="1371600" marR="0" indent="0" algn="l" rtl="0">
              <a:defRPr sz="1800" b="0" i="0" u="none" strike="noStrike" cap="none" baseline="0">
                <a:solidFill>
                  <a:schemeClr val="dk1"/>
                </a:solidFill>
                <a:latin typeface="Arial"/>
                <a:ea typeface="Arial"/>
                <a:cs typeface="Arial"/>
                <a:sym typeface="Arial"/>
              </a:defRPr>
            </a:lvl4pPr>
            <a:lvl5pPr marL="1828800" marR="0" indent="0" algn="l" rtl="0">
              <a:defRPr sz="1800" b="0" i="0" u="none" strike="noStrike" cap="none" baseline="0">
                <a:solidFill>
                  <a:schemeClr val="dk1"/>
                </a:solidFill>
                <a:latin typeface="Arial"/>
                <a:ea typeface="Arial"/>
                <a:cs typeface="Arial"/>
                <a:sym typeface="Arial"/>
              </a:defRPr>
            </a:lvl5pPr>
            <a:lvl6pPr marL="2286000" marR="0" indent="0" algn="l" rtl="0">
              <a:defRPr sz="1800" b="0" i="0" u="none" strike="noStrike" cap="none" baseline="0">
                <a:solidFill>
                  <a:schemeClr val="dk1"/>
                </a:solidFill>
                <a:latin typeface="Arial"/>
                <a:ea typeface="Arial"/>
                <a:cs typeface="Arial"/>
                <a:sym typeface="Arial"/>
              </a:defRPr>
            </a:lvl6pPr>
            <a:lvl7pPr marL="2743200" marR="0" indent="0" algn="l" rtl="0">
              <a:defRPr sz="1800" b="0" i="0" u="none" strike="noStrike" cap="none" baseline="0">
                <a:solidFill>
                  <a:schemeClr val="dk1"/>
                </a:solidFill>
                <a:latin typeface="Arial"/>
                <a:ea typeface="Arial"/>
                <a:cs typeface="Arial"/>
                <a:sym typeface="Arial"/>
              </a:defRPr>
            </a:lvl7pPr>
            <a:lvl8pPr marL="3200400" marR="0" indent="0" algn="l" rtl="0">
              <a:defRPr sz="1800" b="0" i="0" u="none" strike="noStrike" cap="none" baseline="0">
                <a:solidFill>
                  <a:schemeClr val="dk1"/>
                </a:solidFill>
                <a:latin typeface="Arial"/>
                <a:ea typeface="Arial"/>
                <a:cs typeface="Arial"/>
                <a:sym typeface="Arial"/>
              </a:defRPr>
            </a:lvl8pPr>
            <a:lvl9pPr marL="3657600" marR="0" indent="0" algn="l" rtl="0">
              <a:defRPr sz="1800" b="0" i="0" u="none" strike="noStrike" cap="none" baseline="0">
                <a:solidFill>
                  <a:schemeClr val="dk1"/>
                </a:solidFill>
                <a:latin typeface="Arial"/>
                <a:ea typeface="Arial"/>
                <a:cs typeface="Arial"/>
                <a:sym typeface="Arial"/>
              </a:defRPr>
            </a:lvl9pPr>
          </a:lstStyle>
          <a:p>
            <a:endParaRPr dirty="0"/>
          </a:p>
        </p:txBody>
      </p:sp>
      <p:sp>
        <p:nvSpPr>
          <p:cNvPr id="27" name="Shape 27"/>
          <p:cNvSpPr txBox="1">
            <a:spLocks noGrp="1"/>
          </p:cNvSpPr>
          <p:nvPr>
            <p:ph type="ftr" idx="11"/>
          </p:nvPr>
        </p:nvSpPr>
        <p:spPr>
          <a:xfrm>
            <a:off x="3429000" y="18288"/>
            <a:ext cx="4114800" cy="329184"/>
          </a:xfrm>
          <a:prstGeom prst="rect">
            <a:avLst/>
          </a:prstGeom>
          <a:noFill/>
          <a:ln>
            <a:noFill/>
          </a:ln>
        </p:spPr>
        <p:txBody>
          <a:bodyPr lIns="91425" tIns="91425" rIns="91425" bIns="91425" anchor="ctr" anchorCtr="0"/>
          <a:lstStyle>
            <a:lvl1pPr marL="0" marR="0" indent="0" algn="ctr" rtl="0">
              <a:defRPr sz="1200" b="0" i="0" u="none" strike="noStrike" cap="none" baseline="0">
                <a:solidFill>
                  <a:srgbClr val="FFFFFF"/>
                </a:solidFill>
                <a:latin typeface="Arial"/>
                <a:ea typeface="Arial"/>
                <a:cs typeface="Arial"/>
                <a:sym typeface="Arial"/>
              </a:defRPr>
            </a:lvl1pPr>
            <a:lvl2pPr marL="457200" marR="0" indent="0" algn="l" rtl="0">
              <a:defRPr sz="1800" b="0" i="0" u="none" strike="noStrike" cap="none" baseline="0">
                <a:solidFill>
                  <a:schemeClr val="dk1"/>
                </a:solidFill>
                <a:latin typeface="Arial"/>
                <a:ea typeface="Arial"/>
                <a:cs typeface="Arial"/>
                <a:sym typeface="Arial"/>
              </a:defRPr>
            </a:lvl2pPr>
            <a:lvl3pPr marL="914400" marR="0" indent="0" algn="l" rtl="0">
              <a:defRPr sz="1800" b="0" i="0" u="none" strike="noStrike" cap="none" baseline="0">
                <a:solidFill>
                  <a:schemeClr val="dk1"/>
                </a:solidFill>
                <a:latin typeface="Arial"/>
                <a:ea typeface="Arial"/>
                <a:cs typeface="Arial"/>
                <a:sym typeface="Arial"/>
              </a:defRPr>
            </a:lvl3pPr>
            <a:lvl4pPr marL="1371600" marR="0" indent="0" algn="l" rtl="0">
              <a:defRPr sz="1800" b="0" i="0" u="none" strike="noStrike" cap="none" baseline="0">
                <a:solidFill>
                  <a:schemeClr val="dk1"/>
                </a:solidFill>
                <a:latin typeface="Arial"/>
                <a:ea typeface="Arial"/>
                <a:cs typeface="Arial"/>
                <a:sym typeface="Arial"/>
              </a:defRPr>
            </a:lvl4pPr>
            <a:lvl5pPr marL="1828800" marR="0" indent="0" algn="l" rtl="0">
              <a:defRPr sz="1800" b="0" i="0" u="none" strike="noStrike" cap="none" baseline="0">
                <a:solidFill>
                  <a:schemeClr val="dk1"/>
                </a:solidFill>
                <a:latin typeface="Arial"/>
                <a:ea typeface="Arial"/>
                <a:cs typeface="Arial"/>
                <a:sym typeface="Arial"/>
              </a:defRPr>
            </a:lvl5pPr>
            <a:lvl6pPr marL="2286000" marR="0" indent="0" algn="l" rtl="0">
              <a:defRPr sz="1800" b="0" i="0" u="none" strike="noStrike" cap="none" baseline="0">
                <a:solidFill>
                  <a:schemeClr val="dk1"/>
                </a:solidFill>
                <a:latin typeface="Arial"/>
                <a:ea typeface="Arial"/>
                <a:cs typeface="Arial"/>
                <a:sym typeface="Arial"/>
              </a:defRPr>
            </a:lvl6pPr>
            <a:lvl7pPr marL="2743200" marR="0" indent="0" algn="l" rtl="0">
              <a:defRPr sz="1800" b="0" i="0" u="none" strike="noStrike" cap="none" baseline="0">
                <a:solidFill>
                  <a:schemeClr val="dk1"/>
                </a:solidFill>
                <a:latin typeface="Arial"/>
                <a:ea typeface="Arial"/>
                <a:cs typeface="Arial"/>
                <a:sym typeface="Arial"/>
              </a:defRPr>
            </a:lvl7pPr>
            <a:lvl8pPr marL="3200400" marR="0" indent="0" algn="l" rtl="0">
              <a:defRPr sz="1800" b="0" i="0" u="none" strike="noStrike" cap="none" baseline="0">
                <a:solidFill>
                  <a:schemeClr val="dk1"/>
                </a:solidFill>
                <a:latin typeface="Arial"/>
                <a:ea typeface="Arial"/>
                <a:cs typeface="Arial"/>
                <a:sym typeface="Arial"/>
              </a:defRPr>
            </a:lvl8pPr>
            <a:lvl9pPr marL="3657600" marR="0" indent="0" algn="l" rtl="0">
              <a:defRPr sz="1800" b="0" i="0" u="none" strike="noStrike" cap="none" baseline="0">
                <a:solidFill>
                  <a:schemeClr val="dk1"/>
                </a:solidFill>
                <a:latin typeface="Arial"/>
                <a:ea typeface="Arial"/>
                <a:cs typeface="Arial"/>
                <a:sym typeface="Arial"/>
              </a:defRPr>
            </a:lvl9pPr>
          </a:lstStyle>
          <a:p>
            <a:endParaRPr dirty="0"/>
          </a:p>
        </p:txBody>
      </p:sp>
      <p:sp>
        <p:nvSpPr>
          <p:cNvPr id="28" name="Shape 28"/>
          <p:cNvSpPr txBox="1">
            <a:spLocks noGrp="1"/>
          </p:cNvSpPr>
          <p:nvPr>
            <p:ph type="sldNum" idx="12"/>
          </p:nvPr>
        </p:nvSpPr>
        <p:spPr>
          <a:xfrm>
            <a:off x="7620000" y="18288"/>
            <a:ext cx="1066799" cy="329184"/>
          </a:xfrm>
          <a:prstGeom prst="rect">
            <a:avLst/>
          </a:prstGeom>
          <a:noFill/>
          <a:ln>
            <a:noFill/>
          </a:ln>
        </p:spPr>
        <p:txBody>
          <a:bodyPr lIns="91425" tIns="91425" rIns="91425" bIns="91425" anchor="ctr" anchorCtr="0"/>
          <a:lstStyle>
            <a:lvl1pPr marL="0" marR="0" indent="0" algn="l" rtl="0">
              <a:defRPr sz="1400" b="1" i="0" u="none" strike="noStrike" cap="none" baseline="0">
                <a:solidFill>
                  <a:srgbClr val="FFFFFF"/>
                </a:solidFill>
                <a:latin typeface="Arial"/>
                <a:ea typeface="Arial"/>
                <a:cs typeface="Arial"/>
                <a:sym typeface="Arial"/>
              </a:defRPr>
            </a:lvl1pPr>
            <a:lvl2pPr marL="457200" marR="0" indent="0" algn="l" rtl="0">
              <a:defRPr sz="1800" b="0" i="0" u="none" strike="noStrike" cap="none" baseline="0">
                <a:solidFill>
                  <a:schemeClr val="dk1"/>
                </a:solidFill>
                <a:latin typeface="Arial"/>
                <a:ea typeface="Arial"/>
                <a:cs typeface="Arial"/>
                <a:sym typeface="Arial"/>
              </a:defRPr>
            </a:lvl2pPr>
            <a:lvl3pPr marL="914400" marR="0" indent="0" algn="l" rtl="0">
              <a:defRPr sz="1800" b="0" i="0" u="none" strike="noStrike" cap="none" baseline="0">
                <a:solidFill>
                  <a:schemeClr val="dk1"/>
                </a:solidFill>
                <a:latin typeface="Arial"/>
                <a:ea typeface="Arial"/>
                <a:cs typeface="Arial"/>
                <a:sym typeface="Arial"/>
              </a:defRPr>
            </a:lvl3pPr>
            <a:lvl4pPr marL="1371600" marR="0" indent="0" algn="l" rtl="0">
              <a:defRPr sz="1800" b="0" i="0" u="none" strike="noStrike" cap="none" baseline="0">
                <a:solidFill>
                  <a:schemeClr val="dk1"/>
                </a:solidFill>
                <a:latin typeface="Arial"/>
                <a:ea typeface="Arial"/>
                <a:cs typeface="Arial"/>
                <a:sym typeface="Arial"/>
              </a:defRPr>
            </a:lvl4pPr>
            <a:lvl5pPr marL="1828800" marR="0" indent="0" algn="l" rtl="0">
              <a:defRPr sz="1800" b="0" i="0" u="none" strike="noStrike" cap="none" baseline="0">
                <a:solidFill>
                  <a:schemeClr val="dk1"/>
                </a:solidFill>
                <a:latin typeface="Arial"/>
                <a:ea typeface="Arial"/>
                <a:cs typeface="Arial"/>
                <a:sym typeface="Arial"/>
              </a:defRPr>
            </a:lvl5pPr>
            <a:lvl6pPr marL="2286000" marR="0" indent="0" algn="l" rtl="0">
              <a:defRPr sz="1800" b="0" i="0" u="none" strike="noStrike" cap="none" baseline="0">
                <a:solidFill>
                  <a:schemeClr val="dk1"/>
                </a:solidFill>
                <a:latin typeface="Arial"/>
                <a:ea typeface="Arial"/>
                <a:cs typeface="Arial"/>
                <a:sym typeface="Arial"/>
              </a:defRPr>
            </a:lvl6pPr>
            <a:lvl7pPr marL="2743200" marR="0" indent="0" algn="l" rtl="0">
              <a:defRPr sz="1800" b="0" i="0" u="none" strike="noStrike" cap="none" baseline="0">
                <a:solidFill>
                  <a:schemeClr val="dk1"/>
                </a:solidFill>
                <a:latin typeface="Arial"/>
                <a:ea typeface="Arial"/>
                <a:cs typeface="Arial"/>
                <a:sym typeface="Arial"/>
              </a:defRPr>
            </a:lvl7pPr>
            <a:lvl8pPr marL="3200400" marR="0" indent="0" algn="l" rtl="0">
              <a:defRPr sz="1800" b="0" i="0" u="none" strike="noStrike" cap="none" baseline="0">
                <a:solidFill>
                  <a:schemeClr val="dk1"/>
                </a:solidFill>
                <a:latin typeface="Arial"/>
                <a:ea typeface="Arial"/>
                <a:cs typeface="Arial"/>
                <a:sym typeface="Arial"/>
              </a:defRPr>
            </a:lvl8pPr>
            <a:lvl9pPr marL="3657600" marR="0" indent="0" algn="l" rtl="0">
              <a:defRPr sz="1800" b="0" i="0" u="none" strike="noStrike" cap="none" baseline="0">
                <a:solidFill>
                  <a:schemeClr val="dk1"/>
                </a:solidFill>
                <a:latin typeface="Arial"/>
                <a:ea typeface="Arial"/>
                <a:cs typeface="Arial"/>
                <a:sym typeface="Arial"/>
              </a:defRPr>
            </a:lvl9pPr>
          </a:lstStyle>
          <a:p>
            <a:endParaRPr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FB45532-541A-468F-B63E-36E36090A85D}" type="datetimeFigureOut">
              <a:rPr lang="en-US" smtClean="0">
                <a:solidFill>
                  <a:prstClr val="black">
                    <a:tint val="75000"/>
                  </a:prstClr>
                </a:solidFill>
              </a:rPr>
              <a:pPr/>
              <a:t>12/17/2013</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0A664EAE-0A81-42F6-B9CC-3135ECA0370B}"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71250226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FB45532-541A-468F-B63E-36E36090A85D}" type="datetimeFigureOut">
              <a:rPr lang="en-US" smtClean="0">
                <a:solidFill>
                  <a:prstClr val="black">
                    <a:tint val="75000"/>
                  </a:prstClr>
                </a:solidFill>
              </a:rPr>
              <a:pPr/>
              <a:t>12/17/2013</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0A664EAE-0A81-42F6-B9CC-3135ECA0370B}"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44961360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FB45532-541A-468F-B63E-36E36090A85D}" type="datetimeFigureOut">
              <a:rPr lang="en-US" smtClean="0">
                <a:solidFill>
                  <a:prstClr val="black">
                    <a:tint val="75000"/>
                  </a:prstClr>
                </a:solidFill>
              </a:rPr>
              <a:pPr/>
              <a:t>12/17/2013</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0A664EAE-0A81-42F6-B9CC-3135ECA0370B}"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14304927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FB45532-541A-468F-B63E-36E36090A85D}" type="datetimeFigureOut">
              <a:rPr lang="en-US" smtClean="0">
                <a:solidFill>
                  <a:prstClr val="black">
                    <a:tint val="75000"/>
                  </a:prstClr>
                </a:solidFill>
              </a:rPr>
              <a:pPr/>
              <a:t>12/17/2013</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0A664EAE-0A81-42F6-B9CC-3135ECA0370B}"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8155129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Shape 29"/>
        <p:cNvGrpSpPr/>
        <p:nvPr/>
      </p:nvGrpSpPr>
      <p:grpSpPr>
        <a:xfrm>
          <a:off x="0" y="0"/>
          <a:ext cx="0" cy="0"/>
          <a:chOff x="0" y="0"/>
          <a:chExt cx="0" cy="0"/>
        </a:xfrm>
      </p:grpSpPr>
      <p:sp>
        <p:nvSpPr>
          <p:cNvPr id="30" name="Shape 30"/>
          <p:cNvSpPr txBox="1">
            <a:spLocks noGrp="1"/>
          </p:cNvSpPr>
          <p:nvPr>
            <p:ph type="title"/>
          </p:nvPr>
        </p:nvSpPr>
        <p:spPr>
          <a:xfrm>
            <a:off x="722312" y="2362200"/>
            <a:ext cx="7772400" cy="2200275"/>
          </a:xfrm>
          <a:prstGeom prst="rect">
            <a:avLst/>
          </a:prstGeom>
          <a:noFill/>
          <a:ln>
            <a:noFill/>
          </a:ln>
        </p:spPr>
        <p:txBody>
          <a:bodyPr lIns="91425" tIns="91425" rIns="91425" bIns="91425" anchor="b" anchorCtr="0"/>
          <a:lstStyle>
            <a:lvl1pPr algn="l" rtl="0">
              <a:defRPr sz="4800" b="0" cap="small"/>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31" name="Shape 31"/>
          <p:cNvSpPr txBox="1">
            <a:spLocks noGrp="1"/>
          </p:cNvSpPr>
          <p:nvPr>
            <p:ph type="body" idx="1"/>
          </p:nvPr>
        </p:nvSpPr>
        <p:spPr>
          <a:xfrm>
            <a:off x="722312" y="4626864"/>
            <a:ext cx="7772400" cy="1500187"/>
          </a:xfrm>
          <a:prstGeom prst="rect">
            <a:avLst/>
          </a:prstGeom>
          <a:noFill/>
          <a:ln>
            <a:noFill/>
          </a:ln>
        </p:spPr>
        <p:txBody>
          <a:bodyPr lIns="91425" tIns="91425" rIns="91425" bIns="91425" anchor="t" anchorCtr="0"/>
          <a:lstStyle>
            <a:lvl1pPr marL="0" indent="0" rtl="0">
              <a:buClr>
                <a:schemeClr val="lt2"/>
              </a:buClr>
              <a:buFont typeface="Arial"/>
              <a:buNone/>
              <a:defRPr sz="2400">
                <a:solidFill>
                  <a:schemeClr val="lt2"/>
                </a:solidFill>
              </a:defRPr>
            </a:lvl1pPr>
            <a:lvl2pPr marL="457200" indent="0" rtl="0">
              <a:buClr>
                <a:schemeClr val="lt1"/>
              </a:buClr>
              <a:buFont typeface="Arial"/>
              <a:buNone/>
              <a:defRPr sz="1800">
                <a:solidFill>
                  <a:schemeClr val="lt1"/>
                </a:solidFill>
              </a:defRPr>
            </a:lvl2pPr>
            <a:lvl3pPr marL="914400" indent="0" rtl="0">
              <a:buClr>
                <a:schemeClr val="lt1"/>
              </a:buClr>
              <a:buFont typeface="Arial"/>
              <a:buNone/>
              <a:defRPr sz="1600">
                <a:solidFill>
                  <a:schemeClr val="lt1"/>
                </a:solidFill>
              </a:defRPr>
            </a:lvl3pPr>
            <a:lvl4pPr marL="1371600" indent="0" rtl="0">
              <a:buClr>
                <a:schemeClr val="lt1"/>
              </a:buClr>
              <a:buFont typeface="Arial"/>
              <a:buNone/>
              <a:defRPr sz="1400">
                <a:solidFill>
                  <a:schemeClr val="lt1"/>
                </a:solidFill>
              </a:defRPr>
            </a:lvl4pPr>
            <a:lvl5pPr marL="1828800" indent="0" rtl="0">
              <a:buClr>
                <a:schemeClr val="lt1"/>
              </a:buClr>
              <a:buFont typeface="Arial"/>
              <a:buNone/>
              <a:defRPr sz="1400">
                <a:solidFill>
                  <a:schemeClr val="lt1"/>
                </a:solidFill>
              </a:defRPr>
            </a:lvl5pPr>
            <a:lvl6pPr marL="2286000" indent="0" rtl="0">
              <a:buClr>
                <a:schemeClr val="lt1"/>
              </a:buClr>
              <a:buFont typeface="Arial"/>
              <a:buNone/>
              <a:defRPr sz="1400">
                <a:solidFill>
                  <a:schemeClr val="lt1"/>
                </a:solidFill>
              </a:defRPr>
            </a:lvl6pPr>
            <a:lvl7pPr marL="2743200" indent="0" rtl="0">
              <a:buClr>
                <a:schemeClr val="lt1"/>
              </a:buClr>
              <a:buFont typeface="Arial"/>
              <a:buNone/>
              <a:defRPr sz="1400">
                <a:solidFill>
                  <a:schemeClr val="lt1"/>
                </a:solidFill>
              </a:defRPr>
            </a:lvl7pPr>
            <a:lvl8pPr marL="3200400" indent="0" rtl="0">
              <a:buClr>
                <a:schemeClr val="lt1"/>
              </a:buClr>
              <a:buFont typeface="Arial"/>
              <a:buNone/>
              <a:defRPr sz="1400">
                <a:solidFill>
                  <a:schemeClr val="lt1"/>
                </a:solidFill>
              </a:defRPr>
            </a:lvl8pPr>
            <a:lvl9pPr marL="3657600" indent="0" rtl="0">
              <a:buClr>
                <a:schemeClr val="lt1"/>
              </a:buClr>
              <a:buFont typeface="Arial"/>
              <a:buNone/>
              <a:defRPr sz="1400">
                <a:solidFill>
                  <a:schemeClr val="lt1"/>
                </a:solidFill>
              </a:defRPr>
            </a:lvl9pPr>
          </a:lstStyle>
          <a:p>
            <a:endParaRPr/>
          </a:p>
        </p:txBody>
      </p:sp>
      <p:sp>
        <p:nvSpPr>
          <p:cNvPr id="32" name="Shape 32"/>
          <p:cNvSpPr txBox="1">
            <a:spLocks noGrp="1"/>
          </p:cNvSpPr>
          <p:nvPr>
            <p:ph type="dt" idx="10"/>
          </p:nvPr>
        </p:nvSpPr>
        <p:spPr>
          <a:xfrm>
            <a:off x="457200" y="18288"/>
            <a:ext cx="2895600" cy="329184"/>
          </a:xfrm>
          <a:prstGeom prst="rect">
            <a:avLst/>
          </a:prstGeom>
          <a:noFill/>
          <a:ln>
            <a:noFill/>
          </a:ln>
        </p:spPr>
        <p:txBody>
          <a:bodyPr lIns="91425" tIns="91425" rIns="91425" bIns="91425" anchor="ctr" anchorCtr="0"/>
          <a:lstStyle>
            <a:lvl1pPr marL="0" marR="0" indent="0" algn="l" rtl="0">
              <a:defRPr sz="1200" b="0" i="0" u="none" strike="noStrike" cap="none" baseline="0">
                <a:solidFill>
                  <a:srgbClr val="FFFFFF"/>
                </a:solidFill>
                <a:latin typeface="Arial"/>
                <a:ea typeface="Arial"/>
                <a:cs typeface="Arial"/>
                <a:sym typeface="Arial"/>
              </a:defRPr>
            </a:lvl1pPr>
            <a:lvl2pPr marL="457200" marR="0" indent="0" algn="l" rtl="0">
              <a:defRPr sz="1800" b="0" i="0" u="none" strike="noStrike" cap="none" baseline="0">
                <a:solidFill>
                  <a:schemeClr val="lt1"/>
                </a:solidFill>
                <a:latin typeface="Arial"/>
                <a:ea typeface="Arial"/>
                <a:cs typeface="Arial"/>
                <a:sym typeface="Arial"/>
              </a:defRPr>
            </a:lvl2pPr>
            <a:lvl3pPr marL="914400" marR="0" indent="0" algn="l" rtl="0">
              <a:defRPr sz="1800" b="0" i="0" u="none" strike="noStrike" cap="none" baseline="0">
                <a:solidFill>
                  <a:schemeClr val="lt1"/>
                </a:solidFill>
                <a:latin typeface="Arial"/>
                <a:ea typeface="Arial"/>
                <a:cs typeface="Arial"/>
                <a:sym typeface="Arial"/>
              </a:defRPr>
            </a:lvl3pPr>
            <a:lvl4pPr marL="1371600" marR="0" indent="0" algn="l" rtl="0">
              <a:defRPr sz="1800" b="0" i="0" u="none" strike="noStrike" cap="none" baseline="0">
                <a:solidFill>
                  <a:schemeClr val="lt1"/>
                </a:solidFill>
                <a:latin typeface="Arial"/>
                <a:ea typeface="Arial"/>
                <a:cs typeface="Arial"/>
                <a:sym typeface="Arial"/>
              </a:defRPr>
            </a:lvl4pPr>
            <a:lvl5pPr marL="1828800" marR="0" indent="0" algn="l" rtl="0">
              <a:defRPr sz="1800" b="0" i="0" u="none" strike="noStrike" cap="none" baseline="0">
                <a:solidFill>
                  <a:schemeClr val="lt1"/>
                </a:solidFill>
                <a:latin typeface="Arial"/>
                <a:ea typeface="Arial"/>
                <a:cs typeface="Arial"/>
                <a:sym typeface="Arial"/>
              </a:defRPr>
            </a:lvl5pPr>
            <a:lvl6pPr marL="2286000" marR="0" indent="0" algn="l" rtl="0">
              <a:defRPr sz="1800" b="0" i="0" u="none" strike="noStrike" cap="none" baseline="0">
                <a:solidFill>
                  <a:schemeClr val="lt1"/>
                </a:solidFill>
                <a:latin typeface="Arial"/>
                <a:ea typeface="Arial"/>
                <a:cs typeface="Arial"/>
                <a:sym typeface="Arial"/>
              </a:defRPr>
            </a:lvl6pPr>
            <a:lvl7pPr marL="2743200" marR="0" indent="0" algn="l" rtl="0">
              <a:defRPr sz="1800" b="0" i="0" u="none" strike="noStrike" cap="none" baseline="0">
                <a:solidFill>
                  <a:schemeClr val="lt1"/>
                </a:solidFill>
                <a:latin typeface="Arial"/>
                <a:ea typeface="Arial"/>
                <a:cs typeface="Arial"/>
                <a:sym typeface="Arial"/>
              </a:defRPr>
            </a:lvl7pPr>
            <a:lvl8pPr marL="3200400" marR="0" indent="0" algn="l" rtl="0">
              <a:defRPr sz="1800" b="0" i="0" u="none" strike="noStrike" cap="none" baseline="0">
                <a:solidFill>
                  <a:schemeClr val="lt1"/>
                </a:solidFill>
                <a:latin typeface="Arial"/>
                <a:ea typeface="Arial"/>
                <a:cs typeface="Arial"/>
                <a:sym typeface="Arial"/>
              </a:defRPr>
            </a:lvl8pPr>
            <a:lvl9pPr marL="3657600" marR="0" indent="0" algn="l" rtl="0">
              <a:defRPr sz="1800" b="0" i="0" u="none" strike="noStrike" cap="none" baseline="0">
                <a:solidFill>
                  <a:schemeClr val="lt1"/>
                </a:solidFill>
                <a:latin typeface="Arial"/>
                <a:ea typeface="Arial"/>
                <a:cs typeface="Arial"/>
                <a:sym typeface="Arial"/>
              </a:defRPr>
            </a:lvl9pPr>
          </a:lstStyle>
          <a:p>
            <a:endParaRPr dirty="0"/>
          </a:p>
        </p:txBody>
      </p:sp>
      <p:sp>
        <p:nvSpPr>
          <p:cNvPr id="33" name="Shape 33"/>
          <p:cNvSpPr txBox="1">
            <a:spLocks noGrp="1"/>
          </p:cNvSpPr>
          <p:nvPr>
            <p:ph type="ftr" idx="11"/>
          </p:nvPr>
        </p:nvSpPr>
        <p:spPr>
          <a:xfrm>
            <a:off x="3429000" y="18288"/>
            <a:ext cx="4114800" cy="329184"/>
          </a:xfrm>
          <a:prstGeom prst="rect">
            <a:avLst/>
          </a:prstGeom>
          <a:noFill/>
          <a:ln>
            <a:noFill/>
          </a:ln>
        </p:spPr>
        <p:txBody>
          <a:bodyPr lIns="91425" tIns="91425" rIns="91425" bIns="91425" anchor="ctr" anchorCtr="0"/>
          <a:lstStyle>
            <a:lvl1pPr marL="0" marR="0" indent="0" algn="ctr" rtl="0">
              <a:defRPr sz="1200" b="0" i="0" u="none" strike="noStrike" cap="none" baseline="0">
                <a:solidFill>
                  <a:srgbClr val="FFFFFF"/>
                </a:solidFill>
                <a:latin typeface="Arial"/>
                <a:ea typeface="Arial"/>
                <a:cs typeface="Arial"/>
                <a:sym typeface="Arial"/>
              </a:defRPr>
            </a:lvl1pPr>
            <a:lvl2pPr marL="457200" marR="0" indent="0" algn="l" rtl="0">
              <a:defRPr sz="1800" b="0" i="0" u="none" strike="noStrike" cap="none" baseline="0">
                <a:solidFill>
                  <a:schemeClr val="lt1"/>
                </a:solidFill>
                <a:latin typeface="Arial"/>
                <a:ea typeface="Arial"/>
                <a:cs typeface="Arial"/>
                <a:sym typeface="Arial"/>
              </a:defRPr>
            </a:lvl2pPr>
            <a:lvl3pPr marL="914400" marR="0" indent="0" algn="l" rtl="0">
              <a:defRPr sz="1800" b="0" i="0" u="none" strike="noStrike" cap="none" baseline="0">
                <a:solidFill>
                  <a:schemeClr val="lt1"/>
                </a:solidFill>
                <a:latin typeface="Arial"/>
                <a:ea typeface="Arial"/>
                <a:cs typeface="Arial"/>
                <a:sym typeface="Arial"/>
              </a:defRPr>
            </a:lvl3pPr>
            <a:lvl4pPr marL="1371600" marR="0" indent="0" algn="l" rtl="0">
              <a:defRPr sz="1800" b="0" i="0" u="none" strike="noStrike" cap="none" baseline="0">
                <a:solidFill>
                  <a:schemeClr val="lt1"/>
                </a:solidFill>
                <a:latin typeface="Arial"/>
                <a:ea typeface="Arial"/>
                <a:cs typeface="Arial"/>
                <a:sym typeface="Arial"/>
              </a:defRPr>
            </a:lvl4pPr>
            <a:lvl5pPr marL="1828800" marR="0" indent="0" algn="l" rtl="0">
              <a:defRPr sz="1800" b="0" i="0" u="none" strike="noStrike" cap="none" baseline="0">
                <a:solidFill>
                  <a:schemeClr val="lt1"/>
                </a:solidFill>
                <a:latin typeface="Arial"/>
                <a:ea typeface="Arial"/>
                <a:cs typeface="Arial"/>
                <a:sym typeface="Arial"/>
              </a:defRPr>
            </a:lvl5pPr>
            <a:lvl6pPr marL="2286000" marR="0" indent="0" algn="l" rtl="0">
              <a:defRPr sz="1800" b="0" i="0" u="none" strike="noStrike" cap="none" baseline="0">
                <a:solidFill>
                  <a:schemeClr val="lt1"/>
                </a:solidFill>
                <a:latin typeface="Arial"/>
                <a:ea typeface="Arial"/>
                <a:cs typeface="Arial"/>
                <a:sym typeface="Arial"/>
              </a:defRPr>
            </a:lvl6pPr>
            <a:lvl7pPr marL="2743200" marR="0" indent="0" algn="l" rtl="0">
              <a:defRPr sz="1800" b="0" i="0" u="none" strike="noStrike" cap="none" baseline="0">
                <a:solidFill>
                  <a:schemeClr val="lt1"/>
                </a:solidFill>
                <a:latin typeface="Arial"/>
                <a:ea typeface="Arial"/>
                <a:cs typeface="Arial"/>
                <a:sym typeface="Arial"/>
              </a:defRPr>
            </a:lvl7pPr>
            <a:lvl8pPr marL="3200400" marR="0" indent="0" algn="l" rtl="0">
              <a:defRPr sz="1800" b="0" i="0" u="none" strike="noStrike" cap="none" baseline="0">
                <a:solidFill>
                  <a:schemeClr val="lt1"/>
                </a:solidFill>
                <a:latin typeface="Arial"/>
                <a:ea typeface="Arial"/>
                <a:cs typeface="Arial"/>
                <a:sym typeface="Arial"/>
              </a:defRPr>
            </a:lvl8pPr>
            <a:lvl9pPr marL="3657600" marR="0" indent="0" algn="l" rtl="0">
              <a:defRPr sz="1800" b="0" i="0" u="none" strike="noStrike" cap="none" baseline="0">
                <a:solidFill>
                  <a:schemeClr val="lt1"/>
                </a:solidFill>
                <a:latin typeface="Arial"/>
                <a:ea typeface="Arial"/>
                <a:cs typeface="Arial"/>
                <a:sym typeface="Arial"/>
              </a:defRPr>
            </a:lvl9pPr>
          </a:lstStyle>
          <a:p>
            <a:endParaRPr dirty="0"/>
          </a:p>
        </p:txBody>
      </p:sp>
      <p:sp>
        <p:nvSpPr>
          <p:cNvPr id="34" name="Shape 34"/>
          <p:cNvSpPr txBox="1">
            <a:spLocks noGrp="1"/>
          </p:cNvSpPr>
          <p:nvPr>
            <p:ph type="sldNum" idx="12"/>
          </p:nvPr>
        </p:nvSpPr>
        <p:spPr>
          <a:xfrm>
            <a:off x="7620000" y="18288"/>
            <a:ext cx="1066799" cy="329184"/>
          </a:xfrm>
          <a:prstGeom prst="rect">
            <a:avLst/>
          </a:prstGeom>
          <a:noFill/>
          <a:ln>
            <a:noFill/>
          </a:ln>
        </p:spPr>
        <p:txBody>
          <a:bodyPr lIns="91425" tIns="91425" rIns="91425" bIns="91425" anchor="ctr" anchorCtr="0"/>
          <a:lstStyle>
            <a:lvl1pPr marL="0" marR="0" indent="0" algn="l" rtl="0">
              <a:defRPr sz="1400" b="1" i="0" u="none" strike="noStrike" cap="none" baseline="0">
                <a:solidFill>
                  <a:srgbClr val="FFFFFF"/>
                </a:solidFill>
                <a:latin typeface="Arial"/>
                <a:ea typeface="Arial"/>
                <a:cs typeface="Arial"/>
                <a:sym typeface="Arial"/>
              </a:defRPr>
            </a:lvl1pPr>
            <a:lvl2pPr marL="457200" marR="0" indent="0" algn="l" rtl="0">
              <a:defRPr sz="1800" b="0" i="0" u="none" strike="noStrike" cap="none" baseline="0">
                <a:solidFill>
                  <a:schemeClr val="lt1"/>
                </a:solidFill>
                <a:latin typeface="Arial"/>
                <a:ea typeface="Arial"/>
                <a:cs typeface="Arial"/>
                <a:sym typeface="Arial"/>
              </a:defRPr>
            </a:lvl2pPr>
            <a:lvl3pPr marL="914400" marR="0" indent="0" algn="l" rtl="0">
              <a:defRPr sz="1800" b="0" i="0" u="none" strike="noStrike" cap="none" baseline="0">
                <a:solidFill>
                  <a:schemeClr val="lt1"/>
                </a:solidFill>
                <a:latin typeface="Arial"/>
                <a:ea typeface="Arial"/>
                <a:cs typeface="Arial"/>
                <a:sym typeface="Arial"/>
              </a:defRPr>
            </a:lvl3pPr>
            <a:lvl4pPr marL="1371600" marR="0" indent="0" algn="l" rtl="0">
              <a:defRPr sz="1800" b="0" i="0" u="none" strike="noStrike" cap="none" baseline="0">
                <a:solidFill>
                  <a:schemeClr val="lt1"/>
                </a:solidFill>
                <a:latin typeface="Arial"/>
                <a:ea typeface="Arial"/>
                <a:cs typeface="Arial"/>
                <a:sym typeface="Arial"/>
              </a:defRPr>
            </a:lvl4pPr>
            <a:lvl5pPr marL="1828800" marR="0" indent="0" algn="l" rtl="0">
              <a:defRPr sz="1800" b="0" i="0" u="none" strike="noStrike" cap="none" baseline="0">
                <a:solidFill>
                  <a:schemeClr val="lt1"/>
                </a:solidFill>
                <a:latin typeface="Arial"/>
                <a:ea typeface="Arial"/>
                <a:cs typeface="Arial"/>
                <a:sym typeface="Arial"/>
              </a:defRPr>
            </a:lvl5pPr>
            <a:lvl6pPr marL="2286000" marR="0" indent="0" algn="l" rtl="0">
              <a:defRPr sz="1800" b="0" i="0" u="none" strike="noStrike" cap="none" baseline="0">
                <a:solidFill>
                  <a:schemeClr val="lt1"/>
                </a:solidFill>
                <a:latin typeface="Arial"/>
                <a:ea typeface="Arial"/>
                <a:cs typeface="Arial"/>
                <a:sym typeface="Arial"/>
              </a:defRPr>
            </a:lvl6pPr>
            <a:lvl7pPr marL="2743200" marR="0" indent="0" algn="l" rtl="0">
              <a:defRPr sz="1800" b="0" i="0" u="none" strike="noStrike" cap="none" baseline="0">
                <a:solidFill>
                  <a:schemeClr val="lt1"/>
                </a:solidFill>
                <a:latin typeface="Arial"/>
                <a:ea typeface="Arial"/>
                <a:cs typeface="Arial"/>
                <a:sym typeface="Arial"/>
              </a:defRPr>
            </a:lvl7pPr>
            <a:lvl8pPr marL="3200400" marR="0" indent="0" algn="l" rtl="0">
              <a:defRPr sz="1800" b="0" i="0" u="none" strike="noStrike" cap="none" baseline="0">
                <a:solidFill>
                  <a:schemeClr val="lt1"/>
                </a:solidFill>
                <a:latin typeface="Arial"/>
                <a:ea typeface="Arial"/>
                <a:cs typeface="Arial"/>
                <a:sym typeface="Arial"/>
              </a:defRPr>
            </a:lvl8pPr>
            <a:lvl9pPr marL="3657600" marR="0" indent="0" algn="l" rtl="0">
              <a:defRPr sz="1800" b="0" i="0" u="none" strike="noStrike" cap="none" baseline="0">
                <a:solidFill>
                  <a:schemeClr val="lt1"/>
                </a:solidFill>
                <a:latin typeface="Arial"/>
                <a:ea typeface="Arial"/>
                <a:cs typeface="Arial"/>
                <a:sym typeface="Arial"/>
              </a:defRPr>
            </a:lvl9pPr>
          </a:lstStyle>
          <a:p>
            <a:endParaRPr dirty="0"/>
          </a:p>
        </p:txBody>
      </p:sp>
      <p:cxnSp>
        <p:nvCxnSpPr>
          <p:cNvPr id="35" name="Shape 35"/>
          <p:cNvCxnSpPr/>
          <p:nvPr/>
        </p:nvCxnSpPr>
        <p:spPr>
          <a:xfrm>
            <a:off x="731520" y="4599432"/>
            <a:ext cx="7848599" cy="1587"/>
          </a:xfrm>
          <a:prstGeom prst="straightConnector1">
            <a:avLst/>
          </a:prstGeom>
          <a:noFill/>
          <a:ln w="19050" cap="flat">
            <a:solidFill>
              <a:schemeClr val="lt2"/>
            </a:solidFill>
            <a:prstDash val="solid"/>
            <a:round/>
            <a:headEnd type="none" w="med" len="med"/>
            <a:tailEnd type="none" w="med" len="med"/>
          </a:ln>
        </p:spPr>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Shape 36"/>
        <p:cNvGrpSpPr/>
        <p:nvPr/>
      </p:nvGrpSpPr>
      <p:grpSpPr>
        <a:xfrm>
          <a:off x="0" y="0"/>
          <a:ext cx="0" cy="0"/>
          <a:chOff x="0" y="0"/>
          <a:chExt cx="0" cy="0"/>
        </a:xfrm>
      </p:grpSpPr>
      <p:sp>
        <p:nvSpPr>
          <p:cNvPr id="37" name="Shape 37"/>
          <p:cNvSpPr txBox="1">
            <a:spLocks noGrp="1"/>
          </p:cNvSpPr>
          <p:nvPr>
            <p:ph type="title"/>
          </p:nvPr>
        </p:nvSpPr>
        <p:spPr>
          <a:xfrm>
            <a:off x="457200" y="533400"/>
            <a:ext cx="8229600" cy="990599"/>
          </a:xfrm>
          <a:prstGeom prst="rect">
            <a:avLst/>
          </a:prstGeom>
          <a:noFill/>
          <a:ln>
            <a:noFill/>
          </a:ln>
        </p:spPr>
        <p:txBody>
          <a:bodyPr lIns="91425" tIns="91425" rIns="91425" bIns="91425" anchor="ctr" anchorCtr="0"/>
          <a:lstStyle>
            <a:lvl1pPr algn="l" rtl="0">
              <a:spcBef>
                <a:spcPts val="0"/>
              </a:spcBef>
              <a:buClr>
                <a:schemeClr val="dk2"/>
              </a:buClr>
              <a:buFont typeface="Arial"/>
              <a:buNone/>
              <a:defRPr sz="4000" baseline="0">
                <a:solidFill>
                  <a:schemeClr val="dk2"/>
                </a:solidFill>
                <a:latin typeface="Arial"/>
                <a:ea typeface="Arial"/>
                <a:cs typeface="Arial"/>
                <a:sym typeface="Arial"/>
              </a:defRPr>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38" name="Shape 38"/>
          <p:cNvSpPr txBox="1">
            <a:spLocks noGrp="1"/>
          </p:cNvSpPr>
          <p:nvPr>
            <p:ph type="body" idx="1"/>
          </p:nvPr>
        </p:nvSpPr>
        <p:spPr>
          <a:xfrm>
            <a:off x="457200" y="1673351"/>
            <a:ext cx="4038599" cy="4718303"/>
          </a:xfrm>
          <a:prstGeom prst="rect">
            <a:avLst/>
          </a:prstGeom>
          <a:noFill/>
          <a:ln>
            <a:noFill/>
          </a:ln>
        </p:spPr>
        <p:txBody>
          <a:bodyPr lIns="91425" tIns="91425" rIns="91425" bIns="91425" anchor="t" anchorCtr="0"/>
          <a:lstStyle>
            <a:lvl1pPr rtl="0">
              <a:defRPr sz="2800"/>
            </a:lvl1pPr>
            <a:lvl2pPr rtl="0">
              <a:defRPr sz="2400"/>
            </a:lvl2pPr>
            <a:lvl3pPr rtl="0">
              <a:defRPr sz="2000"/>
            </a:lvl3pPr>
            <a:lvl4pPr rtl="0">
              <a:defRPr sz="1800"/>
            </a:lvl4pPr>
            <a:lvl5pPr rtl="0">
              <a:defRPr sz="1800"/>
            </a:lvl5pPr>
            <a:lvl6pPr rtl="0">
              <a:defRPr sz="1800"/>
            </a:lvl6pPr>
            <a:lvl7pPr rtl="0">
              <a:defRPr sz="1800"/>
            </a:lvl7pPr>
            <a:lvl8pPr rtl="0">
              <a:defRPr sz="1800"/>
            </a:lvl8pPr>
            <a:lvl9pPr rtl="0">
              <a:defRPr sz="1800"/>
            </a:lvl9pPr>
          </a:lstStyle>
          <a:p>
            <a:endParaRPr/>
          </a:p>
        </p:txBody>
      </p:sp>
      <p:sp>
        <p:nvSpPr>
          <p:cNvPr id="39" name="Shape 39"/>
          <p:cNvSpPr txBox="1">
            <a:spLocks noGrp="1"/>
          </p:cNvSpPr>
          <p:nvPr>
            <p:ph type="body" idx="2"/>
          </p:nvPr>
        </p:nvSpPr>
        <p:spPr>
          <a:xfrm>
            <a:off x="4648200" y="1673351"/>
            <a:ext cx="4038599" cy="4718303"/>
          </a:xfrm>
          <a:prstGeom prst="rect">
            <a:avLst/>
          </a:prstGeom>
          <a:noFill/>
          <a:ln>
            <a:noFill/>
          </a:ln>
        </p:spPr>
        <p:txBody>
          <a:bodyPr lIns="91425" tIns="91425" rIns="91425" bIns="91425" anchor="t" anchorCtr="0"/>
          <a:lstStyle>
            <a:lvl1pPr rtl="0">
              <a:defRPr sz="2800"/>
            </a:lvl1pPr>
            <a:lvl2pPr rtl="0">
              <a:defRPr sz="2400"/>
            </a:lvl2pPr>
            <a:lvl3pPr rtl="0">
              <a:defRPr sz="2000"/>
            </a:lvl3pPr>
            <a:lvl4pPr rtl="0">
              <a:defRPr sz="1800"/>
            </a:lvl4pPr>
            <a:lvl5pPr rtl="0">
              <a:defRPr sz="1800"/>
            </a:lvl5pPr>
            <a:lvl6pPr rtl="0">
              <a:defRPr sz="1800"/>
            </a:lvl6pPr>
            <a:lvl7pPr rtl="0">
              <a:defRPr sz="1800"/>
            </a:lvl7pPr>
            <a:lvl8pPr rtl="0">
              <a:defRPr sz="1800"/>
            </a:lvl8pPr>
            <a:lvl9pPr rtl="0">
              <a:defRPr sz="1800"/>
            </a:lvl9pPr>
          </a:lstStyle>
          <a:p>
            <a:endParaRPr/>
          </a:p>
        </p:txBody>
      </p:sp>
      <p:sp>
        <p:nvSpPr>
          <p:cNvPr id="40" name="Shape 40"/>
          <p:cNvSpPr txBox="1">
            <a:spLocks noGrp="1"/>
          </p:cNvSpPr>
          <p:nvPr>
            <p:ph type="dt" idx="10"/>
          </p:nvPr>
        </p:nvSpPr>
        <p:spPr>
          <a:xfrm>
            <a:off x="457200" y="18288"/>
            <a:ext cx="2895600" cy="329184"/>
          </a:xfrm>
          <a:prstGeom prst="rect">
            <a:avLst/>
          </a:prstGeom>
          <a:noFill/>
          <a:ln>
            <a:noFill/>
          </a:ln>
        </p:spPr>
        <p:txBody>
          <a:bodyPr lIns="91425" tIns="91425" rIns="91425" bIns="91425" anchor="ctr" anchorCtr="0"/>
          <a:lstStyle>
            <a:lvl1pPr marL="0" marR="0" indent="0" algn="l" rtl="0">
              <a:defRPr sz="1200" b="0" i="0" u="none" strike="noStrike" cap="none" baseline="0">
                <a:solidFill>
                  <a:srgbClr val="FFFFFF"/>
                </a:solidFill>
                <a:latin typeface="Arial"/>
                <a:ea typeface="Arial"/>
                <a:cs typeface="Arial"/>
                <a:sym typeface="Arial"/>
              </a:defRPr>
            </a:lvl1pPr>
            <a:lvl2pPr marL="457200" marR="0" indent="0" algn="l" rtl="0">
              <a:defRPr sz="1800" b="0" i="0" u="none" strike="noStrike" cap="none" baseline="0">
                <a:solidFill>
                  <a:schemeClr val="dk1"/>
                </a:solidFill>
                <a:latin typeface="Arial"/>
                <a:ea typeface="Arial"/>
                <a:cs typeface="Arial"/>
                <a:sym typeface="Arial"/>
              </a:defRPr>
            </a:lvl2pPr>
            <a:lvl3pPr marL="914400" marR="0" indent="0" algn="l" rtl="0">
              <a:defRPr sz="1800" b="0" i="0" u="none" strike="noStrike" cap="none" baseline="0">
                <a:solidFill>
                  <a:schemeClr val="dk1"/>
                </a:solidFill>
                <a:latin typeface="Arial"/>
                <a:ea typeface="Arial"/>
                <a:cs typeface="Arial"/>
                <a:sym typeface="Arial"/>
              </a:defRPr>
            </a:lvl3pPr>
            <a:lvl4pPr marL="1371600" marR="0" indent="0" algn="l" rtl="0">
              <a:defRPr sz="1800" b="0" i="0" u="none" strike="noStrike" cap="none" baseline="0">
                <a:solidFill>
                  <a:schemeClr val="dk1"/>
                </a:solidFill>
                <a:latin typeface="Arial"/>
                <a:ea typeface="Arial"/>
                <a:cs typeface="Arial"/>
                <a:sym typeface="Arial"/>
              </a:defRPr>
            </a:lvl4pPr>
            <a:lvl5pPr marL="1828800" marR="0" indent="0" algn="l" rtl="0">
              <a:defRPr sz="1800" b="0" i="0" u="none" strike="noStrike" cap="none" baseline="0">
                <a:solidFill>
                  <a:schemeClr val="dk1"/>
                </a:solidFill>
                <a:latin typeface="Arial"/>
                <a:ea typeface="Arial"/>
                <a:cs typeface="Arial"/>
                <a:sym typeface="Arial"/>
              </a:defRPr>
            </a:lvl5pPr>
            <a:lvl6pPr marL="2286000" marR="0" indent="0" algn="l" rtl="0">
              <a:defRPr sz="1800" b="0" i="0" u="none" strike="noStrike" cap="none" baseline="0">
                <a:solidFill>
                  <a:schemeClr val="dk1"/>
                </a:solidFill>
                <a:latin typeface="Arial"/>
                <a:ea typeface="Arial"/>
                <a:cs typeface="Arial"/>
                <a:sym typeface="Arial"/>
              </a:defRPr>
            </a:lvl6pPr>
            <a:lvl7pPr marL="2743200" marR="0" indent="0" algn="l" rtl="0">
              <a:defRPr sz="1800" b="0" i="0" u="none" strike="noStrike" cap="none" baseline="0">
                <a:solidFill>
                  <a:schemeClr val="dk1"/>
                </a:solidFill>
                <a:latin typeface="Arial"/>
                <a:ea typeface="Arial"/>
                <a:cs typeface="Arial"/>
                <a:sym typeface="Arial"/>
              </a:defRPr>
            </a:lvl7pPr>
            <a:lvl8pPr marL="3200400" marR="0" indent="0" algn="l" rtl="0">
              <a:defRPr sz="1800" b="0" i="0" u="none" strike="noStrike" cap="none" baseline="0">
                <a:solidFill>
                  <a:schemeClr val="dk1"/>
                </a:solidFill>
                <a:latin typeface="Arial"/>
                <a:ea typeface="Arial"/>
                <a:cs typeface="Arial"/>
                <a:sym typeface="Arial"/>
              </a:defRPr>
            </a:lvl8pPr>
            <a:lvl9pPr marL="3657600" marR="0" indent="0" algn="l" rtl="0">
              <a:defRPr sz="1800" b="0" i="0" u="none" strike="noStrike" cap="none" baseline="0">
                <a:solidFill>
                  <a:schemeClr val="dk1"/>
                </a:solidFill>
                <a:latin typeface="Arial"/>
                <a:ea typeface="Arial"/>
                <a:cs typeface="Arial"/>
                <a:sym typeface="Arial"/>
              </a:defRPr>
            </a:lvl9pPr>
          </a:lstStyle>
          <a:p>
            <a:endParaRPr dirty="0"/>
          </a:p>
        </p:txBody>
      </p:sp>
      <p:sp>
        <p:nvSpPr>
          <p:cNvPr id="41" name="Shape 41"/>
          <p:cNvSpPr txBox="1">
            <a:spLocks noGrp="1"/>
          </p:cNvSpPr>
          <p:nvPr>
            <p:ph type="ftr" idx="11"/>
          </p:nvPr>
        </p:nvSpPr>
        <p:spPr>
          <a:xfrm>
            <a:off x="3429000" y="18288"/>
            <a:ext cx="4114800" cy="329184"/>
          </a:xfrm>
          <a:prstGeom prst="rect">
            <a:avLst/>
          </a:prstGeom>
          <a:noFill/>
          <a:ln>
            <a:noFill/>
          </a:ln>
        </p:spPr>
        <p:txBody>
          <a:bodyPr lIns="91425" tIns="91425" rIns="91425" bIns="91425" anchor="ctr" anchorCtr="0"/>
          <a:lstStyle>
            <a:lvl1pPr marL="0" marR="0" indent="0" algn="ctr" rtl="0">
              <a:defRPr sz="1200" b="0" i="0" u="none" strike="noStrike" cap="none" baseline="0">
                <a:solidFill>
                  <a:srgbClr val="FFFFFF"/>
                </a:solidFill>
                <a:latin typeface="Arial"/>
                <a:ea typeface="Arial"/>
                <a:cs typeface="Arial"/>
                <a:sym typeface="Arial"/>
              </a:defRPr>
            </a:lvl1pPr>
            <a:lvl2pPr marL="457200" marR="0" indent="0" algn="l" rtl="0">
              <a:defRPr sz="1800" b="0" i="0" u="none" strike="noStrike" cap="none" baseline="0">
                <a:solidFill>
                  <a:schemeClr val="dk1"/>
                </a:solidFill>
                <a:latin typeface="Arial"/>
                <a:ea typeface="Arial"/>
                <a:cs typeface="Arial"/>
                <a:sym typeface="Arial"/>
              </a:defRPr>
            </a:lvl2pPr>
            <a:lvl3pPr marL="914400" marR="0" indent="0" algn="l" rtl="0">
              <a:defRPr sz="1800" b="0" i="0" u="none" strike="noStrike" cap="none" baseline="0">
                <a:solidFill>
                  <a:schemeClr val="dk1"/>
                </a:solidFill>
                <a:latin typeface="Arial"/>
                <a:ea typeface="Arial"/>
                <a:cs typeface="Arial"/>
                <a:sym typeface="Arial"/>
              </a:defRPr>
            </a:lvl3pPr>
            <a:lvl4pPr marL="1371600" marR="0" indent="0" algn="l" rtl="0">
              <a:defRPr sz="1800" b="0" i="0" u="none" strike="noStrike" cap="none" baseline="0">
                <a:solidFill>
                  <a:schemeClr val="dk1"/>
                </a:solidFill>
                <a:latin typeface="Arial"/>
                <a:ea typeface="Arial"/>
                <a:cs typeface="Arial"/>
                <a:sym typeface="Arial"/>
              </a:defRPr>
            </a:lvl4pPr>
            <a:lvl5pPr marL="1828800" marR="0" indent="0" algn="l" rtl="0">
              <a:defRPr sz="1800" b="0" i="0" u="none" strike="noStrike" cap="none" baseline="0">
                <a:solidFill>
                  <a:schemeClr val="dk1"/>
                </a:solidFill>
                <a:latin typeface="Arial"/>
                <a:ea typeface="Arial"/>
                <a:cs typeface="Arial"/>
                <a:sym typeface="Arial"/>
              </a:defRPr>
            </a:lvl5pPr>
            <a:lvl6pPr marL="2286000" marR="0" indent="0" algn="l" rtl="0">
              <a:defRPr sz="1800" b="0" i="0" u="none" strike="noStrike" cap="none" baseline="0">
                <a:solidFill>
                  <a:schemeClr val="dk1"/>
                </a:solidFill>
                <a:latin typeface="Arial"/>
                <a:ea typeface="Arial"/>
                <a:cs typeface="Arial"/>
                <a:sym typeface="Arial"/>
              </a:defRPr>
            </a:lvl6pPr>
            <a:lvl7pPr marL="2743200" marR="0" indent="0" algn="l" rtl="0">
              <a:defRPr sz="1800" b="0" i="0" u="none" strike="noStrike" cap="none" baseline="0">
                <a:solidFill>
                  <a:schemeClr val="dk1"/>
                </a:solidFill>
                <a:latin typeface="Arial"/>
                <a:ea typeface="Arial"/>
                <a:cs typeface="Arial"/>
                <a:sym typeface="Arial"/>
              </a:defRPr>
            </a:lvl7pPr>
            <a:lvl8pPr marL="3200400" marR="0" indent="0" algn="l" rtl="0">
              <a:defRPr sz="1800" b="0" i="0" u="none" strike="noStrike" cap="none" baseline="0">
                <a:solidFill>
                  <a:schemeClr val="dk1"/>
                </a:solidFill>
                <a:latin typeface="Arial"/>
                <a:ea typeface="Arial"/>
                <a:cs typeface="Arial"/>
                <a:sym typeface="Arial"/>
              </a:defRPr>
            </a:lvl8pPr>
            <a:lvl9pPr marL="3657600" marR="0" indent="0" algn="l" rtl="0">
              <a:defRPr sz="1800" b="0" i="0" u="none" strike="noStrike" cap="none" baseline="0">
                <a:solidFill>
                  <a:schemeClr val="dk1"/>
                </a:solidFill>
                <a:latin typeface="Arial"/>
                <a:ea typeface="Arial"/>
                <a:cs typeface="Arial"/>
                <a:sym typeface="Arial"/>
              </a:defRPr>
            </a:lvl9pPr>
          </a:lstStyle>
          <a:p>
            <a:endParaRPr dirty="0"/>
          </a:p>
        </p:txBody>
      </p:sp>
      <p:sp>
        <p:nvSpPr>
          <p:cNvPr id="42" name="Shape 42"/>
          <p:cNvSpPr txBox="1">
            <a:spLocks noGrp="1"/>
          </p:cNvSpPr>
          <p:nvPr>
            <p:ph type="sldNum" idx="12"/>
          </p:nvPr>
        </p:nvSpPr>
        <p:spPr>
          <a:xfrm>
            <a:off x="7620000" y="18288"/>
            <a:ext cx="1066799" cy="329184"/>
          </a:xfrm>
          <a:prstGeom prst="rect">
            <a:avLst/>
          </a:prstGeom>
          <a:noFill/>
          <a:ln>
            <a:noFill/>
          </a:ln>
        </p:spPr>
        <p:txBody>
          <a:bodyPr lIns="91425" tIns="91425" rIns="91425" bIns="91425" anchor="ctr" anchorCtr="0"/>
          <a:lstStyle>
            <a:lvl1pPr marL="0" marR="0" indent="0" algn="l" rtl="0">
              <a:defRPr sz="1400" b="1" i="0" u="none" strike="noStrike" cap="none" baseline="0">
                <a:solidFill>
                  <a:srgbClr val="FFFFFF"/>
                </a:solidFill>
                <a:latin typeface="Arial"/>
                <a:ea typeface="Arial"/>
                <a:cs typeface="Arial"/>
                <a:sym typeface="Arial"/>
              </a:defRPr>
            </a:lvl1pPr>
            <a:lvl2pPr marL="457200" marR="0" indent="0" algn="l" rtl="0">
              <a:defRPr sz="1800" b="0" i="0" u="none" strike="noStrike" cap="none" baseline="0">
                <a:solidFill>
                  <a:schemeClr val="dk1"/>
                </a:solidFill>
                <a:latin typeface="Arial"/>
                <a:ea typeface="Arial"/>
                <a:cs typeface="Arial"/>
                <a:sym typeface="Arial"/>
              </a:defRPr>
            </a:lvl2pPr>
            <a:lvl3pPr marL="914400" marR="0" indent="0" algn="l" rtl="0">
              <a:defRPr sz="1800" b="0" i="0" u="none" strike="noStrike" cap="none" baseline="0">
                <a:solidFill>
                  <a:schemeClr val="dk1"/>
                </a:solidFill>
                <a:latin typeface="Arial"/>
                <a:ea typeface="Arial"/>
                <a:cs typeface="Arial"/>
                <a:sym typeface="Arial"/>
              </a:defRPr>
            </a:lvl3pPr>
            <a:lvl4pPr marL="1371600" marR="0" indent="0" algn="l" rtl="0">
              <a:defRPr sz="1800" b="0" i="0" u="none" strike="noStrike" cap="none" baseline="0">
                <a:solidFill>
                  <a:schemeClr val="dk1"/>
                </a:solidFill>
                <a:latin typeface="Arial"/>
                <a:ea typeface="Arial"/>
                <a:cs typeface="Arial"/>
                <a:sym typeface="Arial"/>
              </a:defRPr>
            </a:lvl4pPr>
            <a:lvl5pPr marL="1828800" marR="0" indent="0" algn="l" rtl="0">
              <a:defRPr sz="1800" b="0" i="0" u="none" strike="noStrike" cap="none" baseline="0">
                <a:solidFill>
                  <a:schemeClr val="dk1"/>
                </a:solidFill>
                <a:latin typeface="Arial"/>
                <a:ea typeface="Arial"/>
                <a:cs typeface="Arial"/>
                <a:sym typeface="Arial"/>
              </a:defRPr>
            </a:lvl5pPr>
            <a:lvl6pPr marL="2286000" marR="0" indent="0" algn="l" rtl="0">
              <a:defRPr sz="1800" b="0" i="0" u="none" strike="noStrike" cap="none" baseline="0">
                <a:solidFill>
                  <a:schemeClr val="dk1"/>
                </a:solidFill>
                <a:latin typeface="Arial"/>
                <a:ea typeface="Arial"/>
                <a:cs typeface="Arial"/>
                <a:sym typeface="Arial"/>
              </a:defRPr>
            </a:lvl6pPr>
            <a:lvl7pPr marL="2743200" marR="0" indent="0" algn="l" rtl="0">
              <a:defRPr sz="1800" b="0" i="0" u="none" strike="noStrike" cap="none" baseline="0">
                <a:solidFill>
                  <a:schemeClr val="dk1"/>
                </a:solidFill>
                <a:latin typeface="Arial"/>
                <a:ea typeface="Arial"/>
                <a:cs typeface="Arial"/>
                <a:sym typeface="Arial"/>
              </a:defRPr>
            </a:lvl7pPr>
            <a:lvl8pPr marL="3200400" marR="0" indent="0" algn="l" rtl="0">
              <a:defRPr sz="1800" b="0" i="0" u="none" strike="noStrike" cap="none" baseline="0">
                <a:solidFill>
                  <a:schemeClr val="dk1"/>
                </a:solidFill>
                <a:latin typeface="Arial"/>
                <a:ea typeface="Arial"/>
                <a:cs typeface="Arial"/>
                <a:sym typeface="Arial"/>
              </a:defRPr>
            </a:lvl8pPr>
            <a:lvl9pPr marL="3657600" marR="0" indent="0" algn="l" rtl="0">
              <a:defRPr sz="1800" b="0" i="0" u="none" strike="noStrike" cap="none" baseline="0">
                <a:solidFill>
                  <a:schemeClr val="dk1"/>
                </a:solidFill>
                <a:latin typeface="Arial"/>
                <a:ea typeface="Arial"/>
                <a:cs typeface="Arial"/>
                <a:sym typeface="Arial"/>
              </a:defRPr>
            </a:lvl9pPr>
          </a:lstStyle>
          <a:p>
            <a:endParaRP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Shape 43"/>
        <p:cNvGrpSpPr/>
        <p:nvPr/>
      </p:nvGrpSpPr>
      <p:grpSpPr>
        <a:xfrm>
          <a:off x="0" y="0"/>
          <a:ext cx="0" cy="0"/>
          <a:chOff x="0" y="0"/>
          <a:chExt cx="0" cy="0"/>
        </a:xfrm>
      </p:grpSpPr>
      <p:sp>
        <p:nvSpPr>
          <p:cNvPr id="44" name="Shape 44"/>
          <p:cNvSpPr txBox="1">
            <a:spLocks noGrp="1"/>
          </p:cNvSpPr>
          <p:nvPr>
            <p:ph type="title"/>
          </p:nvPr>
        </p:nvSpPr>
        <p:spPr>
          <a:xfrm>
            <a:off x="457200" y="533400"/>
            <a:ext cx="8229600" cy="990599"/>
          </a:xfrm>
          <a:prstGeom prst="rect">
            <a:avLst/>
          </a:prstGeom>
          <a:noFill/>
          <a:ln>
            <a:noFill/>
          </a:ln>
        </p:spPr>
        <p:txBody>
          <a:bodyPr lIns="91425" tIns="91425" rIns="91425" bIns="91425" anchor="ctr" anchorCtr="0"/>
          <a:lstStyle>
            <a:lvl1pPr rtl="0">
              <a:defRPr/>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45" name="Shape 45"/>
          <p:cNvSpPr txBox="1">
            <a:spLocks noGrp="1"/>
          </p:cNvSpPr>
          <p:nvPr>
            <p:ph type="body" idx="1"/>
          </p:nvPr>
        </p:nvSpPr>
        <p:spPr>
          <a:xfrm>
            <a:off x="457200" y="1676400"/>
            <a:ext cx="3931919" cy="639762"/>
          </a:xfrm>
          <a:prstGeom prst="rect">
            <a:avLst/>
          </a:prstGeom>
          <a:noFill/>
          <a:ln>
            <a:noFill/>
          </a:ln>
        </p:spPr>
        <p:txBody>
          <a:bodyPr lIns="91425" tIns="91425" rIns="91425" bIns="91425" anchor="ctr" anchorCtr="0"/>
          <a:lstStyle>
            <a:lvl1pPr marL="0" indent="0" algn="ctr" rtl="0">
              <a:buClr>
                <a:schemeClr val="dk2"/>
              </a:buClr>
              <a:buFont typeface="Arial"/>
              <a:buNone/>
              <a:defRPr sz="2000" b="0">
                <a:solidFill>
                  <a:schemeClr val="dk2"/>
                </a:solidFill>
              </a:defRPr>
            </a:lvl1pPr>
            <a:lvl2pPr marL="457200" indent="0" rtl="0">
              <a:buFont typeface="Arial"/>
              <a:buNone/>
              <a:defRPr sz="2000" b="1"/>
            </a:lvl2pPr>
            <a:lvl3pPr marL="914400" indent="0" rtl="0">
              <a:buFont typeface="Arial"/>
              <a:buNone/>
              <a:defRPr sz="1800" b="1"/>
            </a:lvl3pPr>
            <a:lvl4pPr marL="1371600" indent="0" rtl="0">
              <a:buFont typeface="Arial"/>
              <a:buNone/>
              <a:defRPr sz="1600" b="1"/>
            </a:lvl4pPr>
            <a:lvl5pPr marL="1828800" indent="0" rtl="0">
              <a:buFont typeface="Arial"/>
              <a:buNone/>
              <a:defRPr sz="1600" b="1"/>
            </a:lvl5pPr>
            <a:lvl6pPr marL="2286000" indent="0" rtl="0">
              <a:buFont typeface="Arial"/>
              <a:buNone/>
              <a:defRPr sz="1600" b="1"/>
            </a:lvl6pPr>
            <a:lvl7pPr marL="2743200" indent="0" rtl="0">
              <a:buFont typeface="Arial"/>
              <a:buNone/>
              <a:defRPr sz="1600" b="1"/>
            </a:lvl7pPr>
            <a:lvl8pPr marL="3200400" indent="0" rtl="0">
              <a:buFont typeface="Arial"/>
              <a:buNone/>
              <a:defRPr sz="1600" b="1"/>
            </a:lvl8pPr>
            <a:lvl9pPr marL="3657600" indent="0" rtl="0">
              <a:buFont typeface="Arial"/>
              <a:buNone/>
              <a:defRPr sz="1600" b="1"/>
            </a:lvl9pPr>
          </a:lstStyle>
          <a:p>
            <a:endParaRPr/>
          </a:p>
        </p:txBody>
      </p:sp>
      <p:sp>
        <p:nvSpPr>
          <p:cNvPr id="46" name="Shape 46"/>
          <p:cNvSpPr txBox="1">
            <a:spLocks noGrp="1"/>
          </p:cNvSpPr>
          <p:nvPr>
            <p:ph type="body" idx="2"/>
          </p:nvPr>
        </p:nvSpPr>
        <p:spPr>
          <a:xfrm>
            <a:off x="457200" y="2438400"/>
            <a:ext cx="3931919" cy="3951287"/>
          </a:xfrm>
          <a:prstGeom prst="rect">
            <a:avLst/>
          </a:prstGeom>
          <a:noFill/>
          <a:ln>
            <a:noFill/>
          </a:ln>
        </p:spPr>
        <p:txBody>
          <a:bodyPr lIns="91425" tIns="91425" rIns="91425" bIns="91425" anchor="t" anchorCtr="0"/>
          <a:lstStyle>
            <a:lvl1pPr rtl="0">
              <a:defRPr sz="2400"/>
            </a:lvl1pPr>
            <a:lvl2pPr rtl="0">
              <a:defRPr sz="2000"/>
            </a:lvl2pPr>
            <a:lvl3pPr rtl="0">
              <a:defRPr sz="1800"/>
            </a:lvl3pPr>
            <a:lvl4pPr rtl="0">
              <a:defRPr sz="1600"/>
            </a:lvl4pPr>
            <a:lvl5pPr rtl="0">
              <a:defRPr sz="1600"/>
            </a:lvl5pPr>
            <a:lvl6pPr rtl="0">
              <a:defRPr sz="1600"/>
            </a:lvl6pPr>
            <a:lvl7pPr rtl="0">
              <a:defRPr sz="1600"/>
            </a:lvl7pPr>
            <a:lvl8pPr rtl="0">
              <a:defRPr sz="1600"/>
            </a:lvl8pPr>
            <a:lvl9pPr rtl="0">
              <a:defRPr sz="1600"/>
            </a:lvl9pPr>
          </a:lstStyle>
          <a:p>
            <a:endParaRPr/>
          </a:p>
        </p:txBody>
      </p:sp>
      <p:sp>
        <p:nvSpPr>
          <p:cNvPr id="47" name="Shape 47"/>
          <p:cNvSpPr txBox="1">
            <a:spLocks noGrp="1"/>
          </p:cNvSpPr>
          <p:nvPr>
            <p:ph type="body" idx="3"/>
          </p:nvPr>
        </p:nvSpPr>
        <p:spPr>
          <a:xfrm>
            <a:off x="4754880" y="1676400"/>
            <a:ext cx="3931919" cy="639762"/>
          </a:xfrm>
          <a:prstGeom prst="rect">
            <a:avLst/>
          </a:prstGeom>
          <a:noFill/>
          <a:ln>
            <a:noFill/>
          </a:ln>
        </p:spPr>
        <p:txBody>
          <a:bodyPr lIns="91425" tIns="91425" rIns="91425" bIns="91425" anchor="ctr" anchorCtr="0"/>
          <a:lstStyle>
            <a:lvl1pPr marL="0" indent="0" algn="ctr" rtl="0">
              <a:buClr>
                <a:schemeClr val="dk2"/>
              </a:buClr>
              <a:buFont typeface="Arial"/>
              <a:buNone/>
              <a:defRPr sz="2000" b="0">
                <a:solidFill>
                  <a:schemeClr val="dk2"/>
                </a:solidFill>
                <a:latin typeface="Arial"/>
                <a:ea typeface="Arial"/>
                <a:cs typeface="Arial"/>
                <a:sym typeface="Arial"/>
              </a:defRPr>
            </a:lvl1pPr>
            <a:lvl2pPr marL="457200" indent="0" rtl="0">
              <a:buFont typeface="Arial"/>
              <a:buNone/>
              <a:defRPr sz="2000" b="1"/>
            </a:lvl2pPr>
            <a:lvl3pPr marL="914400" indent="0" rtl="0">
              <a:buFont typeface="Arial"/>
              <a:buNone/>
              <a:defRPr sz="1800" b="1"/>
            </a:lvl3pPr>
            <a:lvl4pPr marL="1371600" indent="0" rtl="0">
              <a:buFont typeface="Arial"/>
              <a:buNone/>
              <a:defRPr sz="1600" b="1"/>
            </a:lvl4pPr>
            <a:lvl5pPr marL="1828800" indent="0" rtl="0">
              <a:buFont typeface="Arial"/>
              <a:buNone/>
              <a:defRPr sz="1600" b="1"/>
            </a:lvl5pPr>
            <a:lvl6pPr marL="2286000" indent="0" rtl="0">
              <a:buFont typeface="Arial"/>
              <a:buNone/>
              <a:defRPr sz="1600" b="1"/>
            </a:lvl6pPr>
            <a:lvl7pPr marL="2743200" indent="0" rtl="0">
              <a:buFont typeface="Arial"/>
              <a:buNone/>
              <a:defRPr sz="1600" b="1"/>
            </a:lvl7pPr>
            <a:lvl8pPr marL="3200400" indent="0" rtl="0">
              <a:buFont typeface="Arial"/>
              <a:buNone/>
              <a:defRPr sz="1600" b="1"/>
            </a:lvl8pPr>
            <a:lvl9pPr marL="3657600" indent="0" rtl="0">
              <a:buFont typeface="Arial"/>
              <a:buNone/>
              <a:defRPr sz="1600" b="1"/>
            </a:lvl9pPr>
          </a:lstStyle>
          <a:p>
            <a:endParaRPr/>
          </a:p>
        </p:txBody>
      </p:sp>
      <p:sp>
        <p:nvSpPr>
          <p:cNvPr id="48" name="Shape 48"/>
          <p:cNvSpPr txBox="1">
            <a:spLocks noGrp="1"/>
          </p:cNvSpPr>
          <p:nvPr>
            <p:ph type="body" idx="4"/>
          </p:nvPr>
        </p:nvSpPr>
        <p:spPr>
          <a:xfrm>
            <a:off x="4754880" y="2438400"/>
            <a:ext cx="3931919" cy="3951287"/>
          </a:xfrm>
          <a:prstGeom prst="rect">
            <a:avLst/>
          </a:prstGeom>
          <a:noFill/>
          <a:ln>
            <a:noFill/>
          </a:ln>
        </p:spPr>
        <p:txBody>
          <a:bodyPr lIns="91425" tIns="91425" rIns="91425" bIns="91425" anchor="t" anchorCtr="0"/>
          <a:lstStyle>
            <a:lvl1pPr rtl="0">
              <a:defRPr sz="2400"/>
            </a:lvl1pPr>
            <a:lvl2pPr rtl="0">
              <a:defRPr sz="2000"/>
            </a:lvl2pPr>
            <a:lvl3pPr rtl="0">
              <a:defRPr sz="1800"/>
            </a:lvl3pPr>
            <a:lvl4pPr rtl="0">
              <a:defRPr sz="1600"/>
            </a:lvl4pPr>
            <a:lvl5pPr rtl="0">
              <a:defRPr sz="1600"/>
            </a:lvl5pPr>
            <a:lvl6pPr rtl="0">
              <a:defRPr sz="1600"/>
            </a:lvl6pPr>
            <a:lvl7pPr rtl="0">
              <a:defRPr sz="1600"/>
            </a:lvl7pPr>
            <a:lvl8pPr rtl="0">
              <a:defRPr sz="1600"/>
            </a:lvl8pPr>
            <a:lvl9pPr rtl="0">
              <a:defRPr sz="1600"/>
            </a:lvl9pPr>
          </a:lstStyle>
          <a:p>
            <a:endParaRPr/>
          </a:p>
        </p:txBody>
      </p:sp>
      <p:sp>
        <p:nvSpPr>
          <p:cNvPr id="49" name="Shape 49"/>
          <p:cNvSpPr txBox="1">
            <a:spLocks noGrp="1"/>
          </p:cNvSpPr>
          <p:nvPr>
            <p:ph type="dt" idx="10"/>
          </p:nvPr>
        </p:nvSpPr>
        <p:spPr>
          <a:xfrm>
            <a:off x="457200" y="18288"/>
            <a:ext cx="2895600" cy="329184"/>
          </a:xfrm>
          <a:prstGeom prst="rect">
            <a:avLst/>
          </a:prstGeom>
          <a:noFill/>
          <a:ln>
            <a:noFill/>
          </a:ln>
        </p:spPr>
        <p:txBody>
          <a:bodyPr lIns="91425" tIns="91425" rIns="91425" bIns="91425" anchor="ctr" anchorCtr="0"/>
          <a:lstStyle>
            <a:lvl1pPr marL="0" marR="0" indent="0" algn="l" rtl="0">
              <a:defRPr sz="1200" b="0" i="0" u="none" strike="noStrike" cap="none" baseline="0">
                <a:solidFill>
                  <a:srgbClr val="FFFFFF"/>
                </a:solidFill>
                <a:latin typeface="Arial"/>
                <a:ea typeface="Arial"/>
                <a:cs typeface="Arial"/>
                <a:sym typeface="Arial"/>
              </a:defRPr>
            </a:lvl1pPr>
            <a:lvl2pPr marL="457200" marR="0" indent="0" algn="l" rtl="0">
              <a:defRPr sz="1800" b="0" i="0" u="none" strike="noStrike" cap="none" baseline="0">
                <a:solidFill>
                  <a:schemeClr val="dk1"/>
                </a:solidFill>
                <a:latin typeface="Arial"/>
                <a:ea typeface="Arial"/>
                <a:cs typeface="Arial"/>
                <a:sym typeface="Arial"/>
              </a:defRPr>
            </a:lvl2pPr>
            <a:lvl3pPr marL="914400" marR="0" indent="0" algn="l" rtl="0">
              <a:defRPr sz="1800" b="0" i="0" u="none" strike="noStrike" cap="none" baseline="0">
                <a:solidFill>
                  <a:schemeClr val="dk1"/>
                </a:solidFill>
                <a:latin typeface="Arial"/>
                <a:ea typeface="Arial"/>
                <a:cs typeface="Arial"/>
                <a:sym typeface="Arial"/>
              </a:defRPr>
            </a:lvl3pPr>
            <a:lvl4pPr marL="1371600" marR="0" indent="0" algn="l" rtl="0">
              <a:defRPr sz="1800" b="0" i="0" u="none" strike="noStrike" cap="none" baseline="0">
                <a:solidFill>
                  <a:schemeClr val="dk1"/>
                </a:solidFill>
                <a:latin typeface="Arial"/>
                <a:ea typeface="Arial"/>
                <a:cs typeface="Arial"/>
                <a:sym typeface="Arial"/>
              </a:defRPr>
            </a:lvl4pPr>
            <a:lvl5pPr marL="1828800" marR="0" indent="0" algn="l" rtl="0">
              <a:defRPr sz="1800" b="0" i="0" u="none" strike="noStrike" cap="none" baseline="0">
                <a:solidFill>
                  <a:schemeClr val="dk1"/>
                </a:solidFill>
                <a:latin typeface="Arial"/>
                <a:ea typeface="Arial"/>
                <a:cs typeface="Arial"/>
                <a:sym typeface="Arial"/>
              </a:defRPr>
            </a:lvl5pPr>
            <a:lvl6pPr marL="2286000" marR="0" indent="0" algn="l" rtl="0">
              <a:defRPr sz="1800" b="0" i="0" u="none" strike="noStrike" cap="none" baseline="0">
                <a:solidFill>
                  <a:schemeClr val="dk1"/>
                </a:solidFill>
                <a:latin typeface="Arial"/>
                <a:ea typeface="Arial"/>
                <a:cs typeface="Arial"/>
                <a:sym typeface="Arial"/>
              </a:defRPr>
            </a:lvl6pPr>
            <a:lvl7pPr marL="2743200" marR="0" indent="0" algn="l" rtl="0">
              <a:defRPr sz="1800" b="0" i="0" u="none" strike="noStrike" cap="none" baseline="0">
                <a:solidFill>
                  <a:schemeClr val="dk1"/>
                </a:solidFill>
                <a:latin typeface="Arial"/>
                <a:ea typeface="Arial"/>
                <a:cs typeface="Arial"/>
                <a:sym typeface="Arial"/>
              </a:defRPr>
            </a:lvl7pPr>
            <a:lvl8pPr marL="3200400" marR="0" indent="0" algn="l" rtl="0">
              <a:defRPr sz="1800" b="0" i="0" u="none" strike="noStrike" cap="none" baseline="0">
                <a:solidFill>
                  <a:schemeClr val="dk1"/>
                </a:solidFill>
                <a:latin typeface="Arial"/>
                <a:ea typeface="Arial"/>
                <a:cs typeface="Arial"/>
                <a:sym typeface="Arial"/>
              </a:defRPr>
            </a:lvl8pPr>
            <a:lvl9pPr marL="3657600" marR="0" indent="0" algn="l" rtl="0">
              <a:defRPr sz="1800" b="0" i="0" u="none" strike="noStrike" cap="none" baseline="0">
                <a:solidFill>
                  <a:schemeClr val="dk1"/>
                </a:solidFill>
                <a:latin typeface="Arial"/>
                <a:ea typeface="Arial"/>
                <a:cs typeface="Arial"/>
                <a:sym typeface="Arial"/>
              </a:defRPr>
            </a:lvl9pPr>
          </a:lstStyle>
          <a:p>
            <a:endParaRPr dirty="0"/>
          </a:p>
        </p:txBody>
      </p:sp>
      <p:sp>
        <p:nvSpPr>
          <p:cNvPr id="50" name="Shape 50"/>
          <p:cNvSpPr txBox="1">
            <a:spLocks noGrp="1"/>
          </p:cNvSpPr>
          <p:nvPr>
            <p:ph type="ftr" idx="11"/>
          </p:nvPr>
        </p:nvSpPr>
        <p:spPr>
          <a:xfrm>
            <a:off x="3429000" y="18288"/>
            <a:ext cx="4114800" cy="329184"/>
          </a:xfrm>
          <a:prstGeom prst="rect">
            <a:avLst/>
          </a:prstGeom>
          <a:noFill/>
          <a:ln>
            <a:noFill/>
          </a:ln>
        </p:spPr>
        <p:txBody>
          <a:bodyPr lIns="91425" tIns="91425" rIns="91425" bIns="91425" anchor="ctr" anchorCtr="0"/>
          <a:lstStyle>
            <a:lvl1pPr marL="0" marR="0" indent="0" algn="ctr" rtl="0">
              <a:defRPr sz="1200" b="0" i="0" u="none" strike="noStrike" cap="none" baseline="0">
                <a:solidFill>
                  <a:srgbClr val="FFFFFF"/>
                </a:solidFill>
                <a:latin typeface="Arial"/>
                <a:ea typeface="Arial"/>
                <a:cs typeface="Arial"/>
                <a:sym typeface="Arial"/>
              </a:defRPr>
            </a:lvl1pPr>
            <a:lvl2pPr marL="457200" marR="0" indent="0" algn="l" rtl="0">
              <a:defRPr sz="1800" b="0" i="0" u="none" strike="noStrike" cap="none" baseline="0">
                <a:solidFill>
                  <a:schemeClr val="dk1"/>
                </a:solidFill>
                <a:latin typeface="Arial"/>
                <a:ea typeface="Arial"/>
                <a:cs typeface="Arial"/>
                <a:sym typeface="Arial"/>
              </a:defRPr>
            </a:lvl2pPr>
            <a:lvl3pPr marL="914400" marR="0" indent="0" algn="l" rtl="0">
              <a:defRPr sz="1800" b="0" i="0" u="none" strike="noStrike" cap="none" baseline="0">
                <a:solidFill>
                  <a:schemeClr val="dk1"/>
                </a:solidFill>
                <a:latin typeface="Arial"/>
                <a:ea typeface="Arial"/>
                <a:cs typeface="Arial"/>
                <a:sym typeface="Arial"/>
              </a:defRPr>
            </a:lvl3pPr>
            <a:lvl4pPr marL="1371600" marR="0" indent="0" algn="l" rtl="0">
              <a:defRPr sz="1800" b="0" i="0" u="none" strike="noStrike" cap="none" baseline="0">
                <a:solidFill>
                  <a:schemeClr val="dk1"/>
                </a:solidFill>
                <a:latin typeface="Arial"/>
                <a:ea typeface="Arial"/>
                <a:cs typeface="Arial"/>
                <a:sym typeface="Arial"/>
              </a:defRPr>
            </a:lvl4pPr>
            <a:lvl5pPr marL="1828800" marR="0" indent="0" algn="l" rtl="0">
              <a:defRPr sz="1800" b="0" i="0" u="none" strike="noStrike" cap="none" baseline="0">
                <a:solidFill>
                  <a:schemeClr val="dk1"/>
                </a:solidFill>
                <a:latin typeface="Arial"/>
                <a:ea typeface="Arial"/>
                <a:cs typeface="Arial"/>
                <a:sym typeface="Arial"/>
              </a:defRPr>
            </a:lvl5pPr>
            <a:lvl6pPr marL="2286000" marR="0" indent="0" algn="l" rtl="0">
              <a:defRPr sz="1800" b="0" i="0" u="none" strike="noStrike" cap="none" baseline="0">
                <a:solidFill>
                  <a:schemeClr val="dk1"/>
                </a:solidFill>
                <a:latin typeface="Arial"/>
                <a:ea typeface="Arial"/>
                <a:cs typeface="Arial"/>
                <a:sym typeface="Arial"/>
              </a:defRPr>
            </a:lvl6pPr>
            <a:lvl7pPr marL="2743200" marR="0" indent="0" algn="l" rtl="0">
              <a:defRPr sz="1800" b="0" i="0" u="none" strike="noStrike" cap="none" baseline="0">
                <a:solidFill>
                  <a:schemeClr val="dk1"/>
                </a:solidFill>
                <a:latin typeface="Arial"/>
                <a:ea typeface="Arial"/>
                <a:cs typeface="Arial"/>
                <a:sym typeface="Arial"/>
              </a:defRPr>
            </a:lvl7pPr>
            <a:lvl8pPr marL="3200400" marR="0" indent="0" algn="l" rtl="0">
              <a:defRPr sz="1800" b="0" i="0" u="none" strike="noStrike" cap="none" baseline="0">
                <a:solidFill>
                  <a:schemeClr val="dk1"/>
                </a:solidFill>
                <a:latin typeface="Arial"/>
                <a:ea typeface="Arial"/>
                <a:cs typeface="Arial"/>
                <a:sym typeface="Arial"/>
              </a:defRPr>
            </a:lvl8pPr>
            <a:lvl9pPr marL="3657600" marR="0" indent="0" algn="l" rtl="0">
              <a:defRPr sz="1800" b="0" i="0" u="none" strike="noStrike" cap="none" baseline="0">
                <a:solidFill>
                  <a:schemeClr val="dk1"/>
                </a:solidFill>
                <a:latin typeface="Arial"/>
                <a:ea typeface="Arial"/>
                <a:cs typeface="Arial"/>
                <a:sym typeface="Arial"/>
              </a:defRPr>
            </a:lvl9pPr>
          </a:lstStyle>
          <a:p>
            <a:endParaRPr dirty="0"/>
          </a:p>
        </p:txBody>
      </p:sp>
      <p:sp>
        <p:nvSpPr>
          <p:cNvPr id="51" name="Shape 51"/>
          <p:cNvSpPr txBox="1">
            <a:spLocks noGrp="1"/>
          </p:cNvSpPr>
          <p:nvPr>
            <p:ph type="sldNum" idx="12"/>
          </p:nvPr>
        </p:nvSpPr>
        <p:spPr>
          <a:xfrm>
            <a:off x="7620000" y="18288"/>
            <a:ext cx="1066799" cy="329184"/>
          </a:xfrm>
          <a:prstGeom prst="rect">
            <a:avLst/>
          </a:prstGeom>
          <a:noFill/>
          <a:ln>
            <a:noFill/>
          </a:ln>
        </p:spPr>
        <p:txBody>
          <a:bodyPr lIns="91425" tIns="91425" rIns="91425" bIns="91425" anchor="ctr" anchorCtr="0"/>
          <a:lstStyle>
            <a:lvl1pPr marL="0" marR="0" indent="0" algn="l" rtl="0">
              <a:defRPr sz="1400" b="1" i="0" u="none" strike="noStrike" cap="none" baseline="0">
                <a:solidFill>
                  <a:srgbClr val="FFFFFF"/>
                </a:solidFill>
                <a:latin typeface="Arial"/>
                <a:ea typeface="Arial"/>
                <a:cs typeface="Arial"/>
                <a:sym typeface="Arial"/>
              </a:defRPr>
            </a:lvl1pPr>
            <a:lvl2pPr marL="457200" marR="0" indent="0" algn="l" rtl="0">
              <a:defRPr sz="1800" b="0" i="0" u="none" strike="noStrike" cap="none" baseline="0">
                <a:solidFill>
                  <a:schemeClr val="dk1"/>
                </a:solidFill>
                <a:latin typeface="Arial"/>
                <a:ea typeface="Arial"/>
                <a:cs typeface="Arial"/>
                <a:sym typeface="Arial"/>
              </a:defRPr>
            </a:lvl2pPr>
            <a:lvl3pPr marL="914400" marR="0" indent="0" algn="l" rtl="0">
              <a:defRPr sz="1800" b="0" i="0" u="none" strike="noStrike" cap="none" baseline="0">
                <a:solidFill>
                  <a:schemeClr val="dk1"/>
                </a:solidFill>
                <a:latin typeface="Arial"/>
                <a:ea typeface="Arial"/>
                <a:cs typeface="Arial"/>
                <a:sym typeface="Arial"/>
              </a:defRPr>
            </a:lvl3pPr>
            <a:lvl4pPr marL="1371600" marR="0" indent="0" algn="l" rtl="0">
              <a:defRPr sz="1800" b="0" i="0" u="none" strike="noStrike" cap="none" baseline="0">
                <a:solidFill>
                  <a:schemeClr val="dk1"/>
                </a:solidFill>
                <a:latin typeface="Arial"/>
                <a:ea typeface="Arial"/>
                <a:cs typeface="Arial"/>
                <a:sym typeface="Arial"/>
              </a:defRPr>
            </a:lvl4pPr>
            <a:lvl5pPr marL="1828800" marR="0" indent="0" algn="l" rtl="0">
              <a:defRPr sz="1800" b="0" i="0" u="none" strike="noStrike" cap="none" baseline="0">
                <a:solidFill>
                  <a:schemeClr val="dk1"/>
                </a:solidFill>
                <a:latin typeface="Arial"/>
                <a:ea typeface="Arial"/>
                <a:cs typeface="Arial"/>
                <a:sym typeface="Arial"/>
              </a:defRPr>
            </a:lvl5pPr>
            <a:lvl6pPr marL="2286000" marR="0" indent="0" algn="l" rtl="0">
              <a:defRPr sz="1800" b="0" i="0" u="none" strike="noStrike" cap="none" baseline="0">
                <a:solidFill>
                  <a:schemeClr val="dk1"/>
                </a:solidFill>
                <a:latin typeface="Arial"/>
                <a:ea typeface="Arial"/>
                <a:cs typeface="Arial"/>
                <a:sym typeface="Arial"/>
              </a:defRPr>
            </a:lvl6pPr>
            <a:lvl7pPr marL="2743200" marR="0" indent="0" algn="l" rtl="0">
              <a:defRPr sz="1800" b="0" i="0" u="none" strike="noStrike" cap="none" baseline="0">
                <a:solidFill>
                  <a:schemeClr val="dk1"/>
                </a:solidFill>
                <a:latin typeface="Arial"/>
                <a:ea typeface="Arial"/>
                <a:cs typeface="Arial"/>
                <a:sym typeface="Arial"/>
              </a:defRPr>
            </a:lvl7pPr>
            <a:lvl8pPr marL="3200400" marR="0" indent="0" algn="l" rtl="0">
              <a:defRPr sz="1800" b="0" i="0" u="none" strike="noStrike" cap="none" baseline="0">
                <a:solidFill>
                  <a:schemeClr val="dk1"/>
                </a:solidFill>
                <a:latin typeface="Arial"/>
                <a:ea typeface="Arial"/>
                <a:cs typeface="Arial"/>
                <a:sym typeface="Arial"/>
              </a:defRPr>
            </a:lvl8pPr>
            <a:lvl9pPr marL="3657600" marR="0" indent="0" algn="l" rtl="0">
              <a:defRPr sz="1800" b="0" i="0" u="none" strike="noStrike" cap="none" baseline="0">
                <a:solidFill>
                  <a:schemeClr val="dk1"/>
                </a:solidFill>
                <a:latin typeface="Arial"/>
                <a:ea typeface="Arial"/>
                <a:cs typeface="Arial"/>
                <a:sym typeface="Arial"/>
              </a:defRPr>
            </a:lvl9pPr>
          </a:lstStyle>
          <a:p>
            <a:endParaRPr dirty="0"/>
          </a:p>
        </p:txBody>
      </p:sp>
      <p:cxnSp>
        <p:nvCxnSpPr>
          <p:cNvPr id="52" name="Shape 52"/>
          <p:cNvCxnSpPr/>
          <p:nvPr/>
        </p:nvCxnSpPr>
        <p:spPr>
          <a:xfrm rot="5400000">
            <a:off x="2217817" y="4045823"/>
            <a:ext cx="4709160" cy="793"/>
          </a:xfrm>
          <a:prstGeom prst="straightConnector1">
            <a:avLst/>
          </a:prstGeom>
          <a:noFill/>
          <a:ln w="19050" cap="flat">
            <a:solidFill>
              <a:schemeClr val="dk2"/>
            </a:solidFill>
            <a:prstDash val="solid"/>
            <a:round/>
            <a:headEnd type="none" w="med" len="med"/>
            <a:tailEnd type="none" w="med" len="med"/>
          </a:ln>
        </p:spPr>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53"/>
        <p:cNvGrpSpPr/>
        <p:nvPr/>
      </p:nvGrpSpPr>
      <p:grpSpPr>
        <a:xfrm>
          <a:off x="0" y="0"/>
          <a:ext cx="0" cy="0"/>
          <a:chOff x="0" y="0"/>
          <a:chExt cx="0" cy="0"/>
        </a:xfrm>
      </p:grpSpPr>
      <p:sp>
        <p:nvSpPr>
          <p:cNvPr id="54" name="Shape 54"/>
          <p:cNvSpPr txBox="1">
            <a:spLocks noGrp="1"/>
          </p:cNvSpPr>
          <p:nvPr>
            <p:ph type="title"/>
          </p:nvPr>
        </p:nvSpPr>
        <p:spPr>
          <a:xfrm>
            <a:off x="457200" y="533400"/>
            <a:ext cx="8229600" cy="990599"/>
          </a:xfrm>
          <a:prstGeom prst="rect">
            <a:avLst/>
          </a:prstGeom>
          <a:noFill/>
          <a:ln>
            <a:noFill/>
          </a:ln>
        </p:spPr>
        <p:txBody>
          <a:bodyPr lIns="91425" tIns="91425" rIns="91425" bIns="91425" anchor="ctr" anchorCtr="0"/>
          <a:lstStyle>
            <a:lvl1pPr algn="l" rtl="0">
              <a:spcBef>
                <a:spcPts val="0"/>
              </a:spcBef>
              <a:buClr>
                <a:schemeClr val="dk2"/>
              </a:buClr>
              <a:buFont typeface="Arial"/>
              <a:buNone/>
              <a:defRPr sz="4000" baseline="0">
                <a:solidFill>
                  <a:schemeClr val="dk2"/>
                </a:solidFill>
                <a:latin typeface="Arial"/>
                <a:ea typeface="Arial"/>
                <a:cs typeface="Arial"/>
                <a:sym typeface="Arial"/>
              </a:defRPr>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55" name="Shape 55"/>
          <p:cNvSpPr txBox="1">
            <a:spLocks noGrp="1"/>
          </p:cNvSpPr>
          <p:nvPr>
            <p:ph type="dt" idx="10"/>
          </p:nvPr>
        </p:nvSpPr>
        <p:spPr>
          <a:xfrm>
            <a:off x="457200" y="18288"/>
            <a:ext cx="2895600" cy="329184"/>
          </a:xfrm>
          <a:prstGeom prst="rect">
            <a:avLst/>
          </a:prstGeom>
          <a:noFill/>
          <a:ln>
            <a:noFill/>
          </a:ln>
        </p:spPr>
        <p:txBody>
          <a:bodyPr lIns="91425" tIns="91425" rIns="91425" bIns="91425" anchor="ctr" anchorCtr="0"/>
          <a:lstStyle>
            <a:lvl1pPr marL="0" marR="0" indent="0" algn="l" rtl="0">
              <a:defRPr sz="1200" b="0" i="0" u="none" strike="noStrike" cap="none" baseline="0">
                <a:solidFill>
                  <a:srgbClr val="FFFFFF"/>
                </a:solidFill>
                <a:latin typeface="Arial"/>
                <a:ea typeface="Arial"/>
                <a:cs typeface="Arial"/>
                <a:sym typeface="Arial"/>
              </a:defRPr>
            </a:lvl1pPr>
            <a:lvl2pPr marL="457200" marR="0" indent="0" algn="l" rtl="0">
              <a:defRPr sz="1800" b="0" i="0" u="none" strike="noStrike" cap="none" baseline="0">
                <a:solidFill>
                  <a:schemeClr val="dk1"/>
                </a:solidFill>
                <a:latin typeface="Arial"/>
                <a:ea typeface="Arial"/>
                <a:cs typeface="Arial"/>
                <a:sym typeface="Arial"/>
              </a:defRPr>
            </a:lvl2pPr>
            <a:lvl3pPr marL="914400" marR="0" indent="0" algn="l" rtl="0">
              <a:defRPr sz="1800" b="0" i="0" u="none" strike="noStrike" cap="none" baseline="0">
                <a:solidFill>
                  <a:schemeClr val="dk1"/>
                </a:solidFill>
                <a:latin typeface="Arial"/>
                <a:ea typeface="Arial"/>
                <a:cs typeface="Arial"/>
                <a:sym typeface="Arial"/>
              </a:defRPr>
            </a:lvl3pPr>
            <a:lvl4pPr marL="1371600" marR="0" indent="0" algn="l" rtl="0">
              <a:defRPr sz="1800" b="0" i="0" u="none" strike="noStrike" cap="none" baseline="0">
                <a:solidFill>
                  <a:schemeClr val="dk1"/>
                </a:solidFill>
                <a:latin typeface="Arial"/>
                <a:ea typeface="Arial"/>
                <a:cs typeface="Arial"/>
                <a:sym typeface="Arial"/>
              </a:defRPr>
            </a:lvl4pPr>
            <a:lvl5pPr marL="1828800" marR="0" indent="0" algn="l" rtl="0">
              <a:defRPr sz="1800" b="0" i="0" u="none" strike="noStrike" cap="none" baseline="0">
                <a:solidFill>
                  <a:schemeClr val="dk1"/>
                </a:solidFill>
                <a:latin typeface="Arial"/>
                <a:ea typeface="Arial"/>
                <a:cs typeface="Arial"/>
                <a:sym typeface="Arial"/>
              </a:defRPr>
            </a:lvl5pPr>
            <a:lvl6pPr marL="2286000" marR="0" indent="0" algn="l" rtl="0">
              <a:defRPr sz="1800" b="0" i="0" u="none" strike="noStrike" cap="none" baseline="0">
                <a:solidFill>
                  <a:schemeClr val="dk1"/>
                </a:solidFill>
                <a:latin typeface="Arial"/>
                <a:ea typeface="Arial"/>
                <a:cs typeface="Arial"/>
                <a:sym typeface="Arial"/>
              </a:defRPr>
            </a:lvl6pPr>
            <a:lvl7pPr marL="2743200" marR="0" indent="0" algn="l" rtl="0">
              <a:defRPr sz="1800" b="0" i="0" u="none" strike="noStrike" cap="none" baseline="0">
                <a:solidFill>
                  <a:schemeClr val="dk1"/>
                </a:solidFill>
                <a:latin typeface="Arial"/>
                <a:ea typeface="Arial"/>
                <a:cs typeface="Arial"/>
                <a:sym typeface="Arial"/>
              </a:defRPr>
            </a:lvl7pPr>
            <a:lvl8pPr marL="3200400" marR="0" indent="0" algn="l" rtl="0">
              <a:defRPr sz="1800" b="0" i="0" u="none" strike="noStrike" cap="none" baseline="0">
                <a:solidFill>
                  <a:schemeClr val="dk1"/>
                </a:solidFill>
                <a:latin typeface="Arial"/>
                <a:ea typeface="Arial"/>
                <a:cs typeface="Arial"/>
                <a:sym typeface="Arial"/>
              </a:defRPr>
            </a:lvl8pPr>
            <a:lvl9pPr marL="3657600" marR="0" indent="0" algn="l" rtl="0">
              <a:defRPr sz="1800" b="0" i="0" u="none" strike="noStrike" cap="none" baseline="0">
                <a:solidFill>
                  <a:schemeClr val="dk1"/>
                </a:solidFill>
                <a:latin typeface="Arial"/>
                <a:ea typeface="Arial"/>
                <a:cs typeface="Arial"/>
                <a:sym typeface="Arial"/>
              </a:defRPr>
            </a:lvl9pPr>
          </a:lstStyle>
          <a:p>
            <a:endParaRPr dirty="0"/>
          </a:p>
        </p:txBody>
      </p:sp>
      <p:sp>
        <p:nvSpPr>
          <p:cNvPr id="56" name="Shape 56"/>
          <p:cNvSpPr txBox="1">
            <a:spLocks noGrp="1"/>
          </p:cNvSpPr>
          <p:nvPr>
            <p:ph type="ftr" idx="11"/>
          </p:nvPr>
        </p:nvSpPr>
        <p:spPr>
          <a:xfrm>
            <a:off x="3429000" y="18288"/>
            <a:ext cx="4114800" cy="329184"/>
          </a:xfrm>
          <a:prstGeom prst="rect">
            <a:avLst/>
          </a:prstGeom>
          <a:noFill/>
          <a:ln>
            <a:noFill/>
          </a:ln>
        </p:spPr>
        <p:txBody>
          <a:bodyPr lIns="91425" tIns="91425" rIns="91425" bIns="91425" anchor="ctr" anchorCtr="0"/>
          <a:lstStyle>
            <a:lvl1pPr marL="0" marR="0" indent="0" algn="ctr" rtl="0">
              <a:defRPr sz="1200" b="0" i="0" u="none" strike="noStrike" cap="none" baseline="0">
                <a:solidFill>
                  <a:srgbClr val="FFFFFF"/>
                </a:solidFill>
                <a:latin typeface="Arial"/>
                <a:ea typeface="Arial"/>
                <a:cs typeface="Arial"/>
                <a:sym typeface="Arial"/>
              </a:defRPr>
            </a:lvl1pPr>
            <a:lvl2pPr marL="457200" marR="0" indent="0" algn="l" rtl="0">
              <a:defRPr sz="1800" b="0" i="0" u="none" strike="noStrike" cap="none" baseline="0">
                <a:solidFill>
                  <a:schemeClr val="dk1"/>
                </a:solidFill>
                <a:latin typeface="Arial"/>
                <a:ea typeface="Arial"/>
                <a:cs typeface="Arial"/>
                <a:sym typeface="Arial"/>
              </a:defRPr>
            </a:lvl2pPr>
            <a:lvl3pPr marL="914400" marR="0" indent="0" algn="l" rtl="0">
              <a:defRPr sz="1800" b="0" i="0" u="none" strike="noStrike" cap="none" baseline="0">
                <a:solidFill>
                  <a:schemeClr val="dk1"/>
                </a:solidFill>
                <a:latin typeface="Arial"/>
                <a:ea typeface="Arial"/>
                <a:cs typeface="Arial"/>
                <a:sym typeface="Arial"/>
              </a:defRPr>
            </a:lvl3pPr>
            <a:lvl4pPr marL="1371600" marR="0" indent="0" algn="l" rtl="0">
              <a:defRPr sz="1800" b="0" i="0" u="none" strike="noStrike" cap="none" baseline="0">
                <a:solidFill>
                  <a:schemeClr val="dk1"/>
                </a:solidFill>
                <a:latin typeface="Arial"/>
                <a:ea typeface="Arial"/>
                <a:cs typeface="Arial"/>
                <a:sym typeface="Arial"/>
              </a:defRPr>
            </a:lvl4pPr>
            <a:lvl5pPr marL="1828800" marR="0" indent="0" algn="l" rtl="0">
              <a:defRPr sz="1800" b="0" i="0" u="none" strike="noStrike" cap="none" baseline="0">
                <a:solidFill>
                  <a:schemeClr val="dk1"/>
                </a:solidFill>
                <a:latin typeface="Arial"/>
                <a:ea typeface="Arial"/>
                <a:cs typeface="Arial"/>
                <a:sym typeface="Arial"/>
              </a:defRPr>
            </a:lvl5pPr>
            <a:lvl6pPr marL="2286000" marR="0" indent="0" algn="l" rtl="0">
              <a:defRPr sz="1800" b="0" i="0" u="none" strike="noStrike" cap="none" baseline="0">
                <a:solidFill>
                  <a:schemeClr val="dk1"/>
                </a:solidFill>
                <a:latin typeface="Arial"/>
                <a:ea typeface="Arial"/>
                <a:cs typeface="Arial"/>
                <a:sym typeface="Arial"/>
              </a:defRPr>
            </a:lvl6pPr>
            <a:lvl7pPr marL="2743200" marR="0" indent="0" algn="l" rtl="0">
              <a:defRPr sz="1800" b="0" i="0" u="none" strike="noStrike" cap="none" baseline="0">
                <a:solidFill>
                  <a:schemeClr val="dk1"/>
                </a:solidFill>
                <a:latin typeface="Arial"/>
                <a:ea typeface="Arial"/>
                <a:cs typeface="Arial"/>
                <a:sym typeface="Arial"/>
              </a:defRPr>
            </a:lvl7pPr>
            <a:lvl8pPr marL="3200400" marR="0" indent="0" algn="l" rtl="0">
              <a:defRPr sz="1800" b="0" i="0" u="none" strike="noStrike" cap="none" baseline="0">
                <a:solidFill>
                  <a:schemeClr val="dk1"/>
                </a:solidFill>
                <a:latin typeface="Arial"/>
                <a:ea typeface="Arial"/>
                <a:cs typeface="Arial"/>
                <a:sym typeface="Arial"/>
              </a:defRPr>
            </a:lvl8pPr>
            <a:lvl9pPr marL="3657600" marR="0" indent="0" algn="l" rtl="0">
              <a:defRPr sz="1800" b="0" i="0" u="none" strike="noStrike" cap="none" baseline="0">
                <a:solidFill>
                  <a:schemeClr val="dk1"/>
                </a:solidFill>
                <a:latin typeface="Arial"/>
                <a:ea typeface="Arial"/>
                <a:cs typeface="Arial"/>
                <a:sym typeface="Arial"/>
              </a:defRPr>
            </a:lvl9pPr>
          </a:lstStyle>
          <a:p>
            <a:endParaRPr dirty="0"/>
          </a:p>
        </p:txBody>
      </p:sp>
      <p:sp>
        <p:nvSpPr>
          <p:cNvPr id="57" name="Shape 57"/>
          <p:cNvSpPr txBox="1">
            <a:spLocks noGrp="1"/>
          </p:cNvSpPr>
          <p:nvPr>
            <p:ph type="sldNum" idx="12"/>
          </p:nvPr>
        </p:nvSpPr>
        <p:spPr>
          <a:xfrm>
            <a:off x="7620000" y="18288"/>
            <a:ext cx="1066799" cy="329184"/>
          </a:xfrm>
          <a:prstGeom prst="rect">
            <a:avLst/>
          </a:prstGeom>
          <a:noFill/>
          <a:ln>
            <a:noFill/>
          </a:ln>
        </p:spPr>
        <p:txBody>
          <a:bodyPr lIns="91425" tIns="91425" rIns="91425" bIns="91425" anchor="ctr" anchorCtr="0"/>
          <a:lstStyle>
            <a:lvl1pPr marL="0" marR="0" indent="0" algn="l" rtl="0">
              <a:defRPr sz="1400" b="1" i="0" u="none" strike="noStrike" cap="none" baseline="0">
                <a:solidFill>
                  <a:srgbClr val="FFFFFF"/>
                </a:solidFill>
                <a:latin typeface="Arial"/>
                <a:ea typeface="Arial"/>
                <a:cs typeface="Arial"/>
                <a:sym typeface="Arial"/>
              </a:defRPr>
            </a:lvl1pPr>
            <a:lvl2pPr marL="457200" marR="0" indent="0" algn="l" rtl="0">
              <a:defRPr sz="1800" b="0" i="0" u="none" strike="noStrike" cap="none" baseline="0">
                <a:solidFill>
                  <a:schemeClr val="dk1"/>
                </a:solidFill>
                <a:latin typeface="Arial"/>
                <a:ea typeface="Arial"/>
                <a:cs typeface="Arial"/>
                <a:sym typeface="Arial"/>
              </a:defRPr>
            </a:lvl2pPr>
            <a:lvl3pPr marL="914400" marR="0" indent="0" algn="l" rtl="0">
              <a:defRPr sz="1800" b="0" i="0" u="none" strike="noStrike" cap="none" baseline="0">
                <a:solidFill>
                  <a:schemeClr val="dk1"/>
                </a:solidFill>
                <a:latin typeface="Arial"/>
                <a:ea typeface="Arial"/>
                <a:cs typeface="Arial"/>
                <a:sym typeface="Arial"/>
              </a:defRPr>
            </a:lvl3pPr>
            <a:lvl4pPr marL="1371600" marR="0" indent="0" algn="l" rtl="0">
              <a:defRPr sz="1800" b="0" i="0" u="none" strike="noStrike" cap="none" baseline="0">
                <a:solidFill>
                  <a:schemeClr val="dk1"/>
                </a:solidFill>
                <a:latin typeface="Arial"/>
                <a:ea typeface="Arial"/>
                <a:cs typeface="Arial"/>
                <a:sym typeface="Arial"/>
              </a:defRPr>
            </a:lvl4pPr>
            <a:lvl5pPr marL="1828800" marR="0" indent="0" algn="l" rtl="0">
              <a:defRPr sz="1800" b="0" i="0" u="none" strike="noStrike" cap="none" baseline="0">
                <a:solidFill>
                  <a:schemeClr val="dk1"/>
                </a:solidFill>
                <a:latin typeface="Arial"/>
                <a:ea typeface="Arial"/>
                <a:cs typeface="Arial"/>
                <a:sym typeface="Arial"/>
              </a:defRPr>
            </a:lvl5pPr>
            <a:lvl6pPr marL="2286000" marR="0" indent="0" algn="l" rtl="0">
              <a:defRPr sz="1800" b="0" i="0" u="none" strike="noStrike" cap="none" baseline="0">
                <a:solidFill>
                  <a:schemeClr val="dk1"/>
                </a:solidFill>
                <a:latin typeface="Arial"/>
                <a:ea typeface="Arial"/>
                <a:cs typeface="Arial"/>
                <a:sym typeface="Arial"/>
              </a:defRPr>
            </a:lvl6pPr>
            <a:lvl7pPr marL="2743200" marR="0" indent="0" algn="l" rtl="0">
              <a:defRPr sz="1800" b="0" i="0" u="none" strike="noStrike" cap="none" baseline="0">
                <a:solidFill>
                  <a:schemeClr val="dk1"/>
                </a:solidFill>
                <a:latin typeface="Arial"/>
                <a:ea typeface="Arial"/>
                <a:cs typeface="Arial"/>
                <a:sym typeface="Arial"/>
              </a:defRPr>
            </a:lvl7pPr>
            <a:lvl8pPr marL="3200400" marR="0" indent="0" algn="l" rtl="0">
              <a:defRPr sz="1800" b="0" i="0" u="none" strike="noStrike" cap="none" baseline="0">
                <a:solidFill>
                  <a:schemeClr val="dk1"/>
                </a:solidFill>
                <a:latin typeface="Arial"/>
                <a:ea typeface="Arial"/>
                <a:cs typeface="Arial"/>
                <a:sym typeface="Arial"/>
              </a:defRPr>
            </a:lvl8pPr>
            <a:lvl9pPr marL="3657600" marR="0" indent="0" algn="l" rtl="0">
              <a:defRPr sz="1800" b="0" i="0" u="none" strike="noStrike" cap="none" baseline="0">
                <a:solidFill>
                  <a:schemeClr val="dk1"/>
                </a:solidFill>
                <a:latin typeface="Arial"/>
                <a:ea typeface="Arial"/>
                <a:cs typeface="Arial"/>
                <a:sym typeface="Arial"/>
              </a:defRPr>
            </a:lvl9pPr>
          </a:lstStyle>
          <a:p>
            <a:endParaRP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58"/>
        <p:cNvGrpSpPr/>
        <p:nvPr/>
      </p:nvGrpSpPr>
      <p:grpSpPr>
        <a:xfrm>
          <a:off x="0" y="0"/>
          <a:ext cx="0" cy="0"/>
          <a:chOff x="0" y="0"/>
          <a:chExt cx="0" cy="0"/>
        </a:xfrm>
      </p:grpSpPr>
      <p:sp>
        <p:nvSpPr>
          <p:cNvPr id="59" name="Shape 59"/>
          <p:cNvSpPr txBox="1">
            <a:spLocks noGrp="1"/>
          </p:cNvSpPr>
          <p:nvPr>
            <p:ph type="dt" idx="10"/>
          </p:nvPr>
        </p:nvSpPr>
        <p:spPr>
          <a:xfrm>
            <a:off x="457200" y="18288"/>
            <a:ext cx="2895600" cy="329184"/>
          </a:xfrm>
          <a:prstGeom prst="rect">
            <a:avLst/>
          </a:prstGeom>
          <a:noFill/>
          <a:ln>
            <a:noFill/>
          </a:ln>
        </p:spPr>
        <p:txBody>
          <a:bodyPr lIns="91425" tIns="91425" rIns="91425" bIns="91425" anchor="ctr" anchorCtr="0"/>
          <a:lstStyle>
            <a:lvl1pPr marL="0" marR="0" indent="0" algn="l" rtl="0">
              <a:defRPr sz="1200" b="0" i="0" u="none" strike="noStrike" cap="none" baseline="0">
                <a:solidFill>
                  <a:srgbClr val="FFFFFF"/>
                </a:solidFill>
                <a:latin typeface="Arial"/>
                <a:ea typeface="Arial"/>
                <a:cs typeface="Arial"/>
                <a:sym typeface="Arial"/>
              </a:defRPr>
            </a:lvl1pPr>
            <a:lvl2pPr marL="457200" marR="0" indent="0" algn="l" rtl="0">
              <a:defRPr sz="1800" b="0" i="0" u="none" strike="noStrike" cap="none" baseline="0">
                <a:solidFill>
                  <a:schemeClr val="dk1"/>
                </a:solidFill>
                <a:latin typeface="Arial"/>
                <a:ea typeface="Arial"/>
                <a:cs typeface="Arial"/>
                <a:sym typeface="Arial"/>
              </a:defRPr>
            </a:lvl2pPr>
            <a:lvl3pPr marL="914400" marR="0" indent="0" algn="l" rtl="0">
              <a:defRPr sz="1800" b="0" i="0" u="none" strike="noStrike" cap="none" baseline="0">
                <a:solidFill>
                  <a:schemeClr val="dk1"/>
                </a:solidFill>
                <a:latin typeface="Arial"/>
                <a:ea typeface="Arial"/>
                <a:cs typeface="Arial"/>
                <a:sym typeface="Arial"/>
              </a:defRPr>
            </a:lvl3pPr>
            <a:lvl4pPr marL="1371600" marR="0" indent="0" algn="l" rtl="0">
              <a:defRPr sz="1800" b="0" i="0" u="none" strike="noStrike" cap="none" baseline="0">
                <a:solidFill>
                  <a:schemeClr val="dk1"/>
                </a:solidFill>
                <a:latin typeface="Arial"/>
                <a:ea typeface="Arial"/>
                <a:cs typeface="Arial"/>
                <a:sym typeface="Arial"/>
              </a:defRPr>
            </a:lvl4pPr>
            <a:lvl5pPr marL="1828800" marR="0" indent="0" algn="l" rtl="0">
              <a:defRPr sz="1800" b="0" i="0" u="none" strike="noStrike" cap="none" baseline="0">
                <a:solidFill>
                  <a:schemeClr val="dk1"/>
                </a:solidFill>
                <a:latin typeface="Arial"/>
                <a:ea typeface="Arial"/>
                <a:cs typeface="Arial"/>
                <a:sym typeface="Arial"/>
              </a:defRPr>
            </a:lvl5pPr>
            <a:lvl6pPr marL="2286000" marR="0" indent="0" algn="l" rtl="0">
              <a:defRPr sz="1800" b="0" i="0" u="none" strike="noStrike" cap="none" baseline="0">
                <a:solidFill>
                  <a:schemeClr val="dk1"/>
                </a:solidFill>
                <a:latin typeface="Arial"/>
                <a:ea typeface="Arial"/>
                <a:cs typeface="Arial"/>
                <a:sym typeface="Arial"/>
              </a:defRPr>
            </a:lvl6pPr>
            <a:lvl7pPr marL="2743200" marR="0" indent="0" algn="l" rtl="0">
              <a:defRPr sz="1800" b="0" i="0" u="none" strike="noStrike" cap="none" baseline="0">
                <a:solidFill>
                  <a:schemeClr val="dk1"/>
                </a:solidFill>
                <a:latin typeface="Arial"/>
                <a:ea typeface="Arial"/>
                <a:cs typeface="Arial"/>
                <a:sym typeface="Arial"/>
              </a:defRPr>
            </a:lvl7pPr>
            <a:lvl8pPr marL="3200400" marR="0" indent="0" algn="l" rtl="0">
              <a:defRPr sz="1800" b="0" i="0" u="none" strike="noStrike" cap="none" baseline="0">
                <a:solidFill>
                  <a:schemeClr val="dk1"/>
                </a:solidFill>
                <a:latin typeface="Arial"/>
                <a:ea typeface="Arial"/>
                <a:cs typeface="Arial"/>
                <a:sym typeface="Arial"/>
              </a:defRPr>
            </a:lvl8pPr>
            <a:lvl9pPr marL="3657600" marR="0" indent="0" algn="l" rtl="0">
              <a:defRPr sz="1800" b="0" i="0" u="none" strike="noStrike" cap="none" baseline="0">
                <a:solidFill>
                  <a:schemeClr val="dk1"/>
                </a:solidFill>
                <a:latin typeface="Arial"/>
                <a:ea typeface="Arial"/>
                <a:cs typeface="Arial"/>
                <a:sym typeface="Arial"/>
              </a:defRPr>
            </a:lvl9pPr>
          </a:lstStyle>
          <a:p>
            <a:endParaRPr dirty="0"/>
          </a:p>
        </p:txBody>
      </p:sp>
      <p:sp>
        <p:nvSpPr>
          <p:cNvPr id="60" name="Shape 60"/>
          <p:cNvSpPr txBox="1">
            <a:spLocks noGrp="1"/>
          </p:cNvSpPr>
          <p:nvPr>
            <p:ph type="ftr" idx="11"/>
          </p:nvPr>
        </p:nvSpPr>
        <p:spPr>
          <a:xfrm>
            <a:off x="3429000" y="18288"/>
            <a:ext cx="4114800" cy="329184"/>
          </a:xfrm>
          <a:prstGeom prst="rect">
            <a:avLst/>
          </a:prstGeom>
          <a:noFill/>
          <a:ln>
            <a:noFill/>
          </a:ln>
        </p:spPr>
        <p:txBody>
          <a:bodyPr lIns="91425" tIns="91425" rIns="91425" bIns="91425" anchor="ctr" anchorCtr="0"/>
          <a:lstStyle>
            <a:lvl1pPr marL="0" marR="0" indent="0" algn="ctr" rtl="0">
              <a:defRPr sz="1200" b="0" i="0" u="none" strike="noStrike" cap="none" baseline="0">
                <a:solidFill>
                  <a:srgbClr val="FFFFFF"/>
                </a:solidFill>
                <a:latin typeface="Arial"/>
                <a:ea typeface="Arial"/>
                <a:cs typeface="Arial"/>
                <a:sym typeface="Arial"/>
              </a:defRPr>
            </a:lvl1pPr>
            <a:lvl2pPr marL="457200" marR="0" indent="0" algn="l" rtl="0">
              <a:defRPr sz="1800" b="0" i="0" u="none" strike="noStrike" cap="none" baseline="0">
                <a:solidFill>
                  <a:schemeClr val="dk1"/>
                </a:solidFill>
                <a:latin typeface="Arial"/>
                <a:ea typeface="Arial"/>
                <a:cs typeface="Arial"/>
                <a:sym typeface="Arial"/>
              </a:defRPr>
            </a:lvl2pPr>
            <a:lvl3pPr marL="914400" marR="0" indent="0" algn="l" rtl="0">
              <a:defRPr sz="1800" b="0" i="0" u="none" strike="noStrike" cap="none" baseline="0">
                <a:solidFill>
                  <a:schemeClr val="dk1"/>
                </a:solidFill>
                <a:latin typeface="Arial"/>
                <a:ea typeface="Arial"/>
                <a:cs typeface="Arial"/>
                <a:sym typeface="Arial"/>
              </a:defRPr>
            </a:lvl3pPr>
            <a:lvl4pPr marL="1371600" marR="0" indent="0" algn="l" rtl="0">
              <a:defRPr sz="1800" b="0" i="0" u="none" strike="noStrike" cap="none" baseline="0">
                <a:solidFill>
                  <a:schemeClr val="dk1"/>
                </a:solidFill>
                <a:latin typeface="Arial"/>
                <a:ea typeface="Arial"/>
                <a:cs typeface="Arial"/>
                <a:sym typeface="Arial"/>
              </a:defRPr>
            </a:lvl4pPr>
            <a:lvl5pPr marL="1828800" marR="0" indent="0" algn="l" rtl="0">
              <a:defRPr sz="1800" b="0" i="0" u="none" strike="noStrike" cap="none" baseline="0">
                <a:solidFill>
                  <a:schemeClr val="dk1"/>
                </a:solidFill>
                <a:latin typeface="Arial"/>
                <a:ea typeface="Arial"/>
                <a:cs typeface="Arial"/>
                <a:sym typeface="Arial"/>
              </a:defRPr>
            </a:lvl5pPr>
            <a:lvl6pPr marL="2286000" marR="0" indent="0" algn="l" rtl="0">
              <a:defRPr sz="1800" b="0" i="0" u="none" strike="noStrike" cap="none" baseline="0">
                <a:solidFill>
                  <a:schemeClr val="dk1"/>
                </a:solidFill>
                <a:latin typeface="Arial"/>
                <a:ea typeface="Arial"/>
                <a:cs typeface="Arial"/>
                <a:sym typeface="Arial"/>
              </a:defRPr>
            </a:lvl6pPr>
            <a:lvl7pPr marL="2743200" marR="0" indent="0" algn="l" rtl="0">
              <a:defRPr sz="1800" b="0" i="0" u="none" strike="noStrike" cap="none" baseline="0">
                <a:solidFill>
                  <a:schemeClr val="dk1"/>
                </a:solidFill>
                <a:latin typeface="Arial"/>
                <a:ea typeface="Arial"/>
                <a:cs typeface="Arial"/>
                <a:sym typeface="Arial"/>
              </a:defRPr>
            </a:lvl7pPr>
            <a:lvl8pPr marL="3200400" marR="0" indent="0" algn="l" rtl="0">
              <a:defRPr sz="1800" b="0" i="0" u="none" strike="noStrike" cap="none" baseline="0">
                <a:solidFill>
                  <a:schemeClr val="dk1"/>
                </a:solidFill>
                <a:latin typeface="Arial"/>
                <a:ea typeface="Arial"/>
                <a:cs typeface="Arial"/>
                <a:sym typeface="Arial"/>
              </a:defRPr>
            </a:lvl8pPr>
            <a:lvl9pPr marL="3657600" marR="0" indent="0" algn="l" rtl="0">
              <a:defRPr sz="1800" b="0" i="0" u="none" strike="noStrike" cap="none" baseline="0">
                <a:solidFill>
                  <a:schemeClr val="dk1"/>
                </a:solidFill>
                <a:latin typeface="Arial"/>
                <a:ea typeface="Arial"/>
                <a:cs typeface="Arial"/>
                <a:sym typeface="Arial"/>
              </a:defRPr>
            </a:lvl9pPr>
          </a:lstStyle>
          <a:p>
            <a:endParaRPr dirty="0"/>
          </a:p>
        </p:txBody>
      </p:sp>
      <p:sp>
        <p:nvSpPr>
          <p:cNvPr id="61" name="Shape 61"/>
          <p:cNvSpPr txBox="1">
            <a:spLocks noGrp="1"/>
          </p:cNvSpPr>
          <p:nvPr>
            <p:ph type="sldNum" idx="12"/>
          </p:nvPr>
        </p:nvSpPr>
        <p:spPr>
          <a:xfrm>
            <a:off x="7620000" y="18288"/>
            <a:ext cx="1066799" cy="329184"/>
          </a:xfrm>
          <a:prstGeom prst="rect">
            <a:avLst/>
          </a:prstGeom>
          <a:noFill/>
          <a:ln>
            <a:noFill/>
          </a:ln>
        </p:spPr>
        <p:txBody>
          <a:bodyPr lIns="91425" tIns="91425" rIns="91425" bIns="91425" anchor="ctr" anchorCtr="0"/>
          <a:lstStyle>
            <a:lvl1pPr marL="0" marR="0" indent="0" algn="l" rtl="0">
              <a:defRPr sz="1400" b="1" i="0" u="none" strike="noStrike" cap="none" baseline="0">
                <a:solidFill>
                  <a:srgbClr val="FFFFFF"/>
                </a:solidFill>
                <a:latin typeface="Arial"/>
                <a:ea typeface="Arial"/>
                <a:cs typeface="Arial"/>
                <a:sym typeface="Arial"/>
              </a:defRPr>
            </a:lvl1pPr>
            <a:lvl2pPr marL="457200" marR="0" indent="0" algn="l" rtl="0">
              <a:defRPr sz="1800" b="0" i="0" u="none" strike="noStrike" cap="none" baseline="0">
                <a:solidFill>
                  <a:schemeClr val="dk1"/>
                </a:solidFill>
                <a:latin typeface="Arial"/>
                <a:ea typeface="Arial"/>
                <a:cs typeface="Arial"/>
                <a:sym typeface="Arial"/>
              </a:defRPr>
            </a:lvl2pPr>
            <a:lvl3pPr marL="914400" marR="0" indent="0" algn="l" rtl="0">
              <a:defRPr sz="1800" b="0" i="0" u="none" strike="noStrike" cap="none" baseline="0">
                <a:solidFill>
                  <a:schemeClr val="dk1"/>
                </a:solidFill>
                <a:latin typeface="Arial"/>
                <a:ea typeface="Arial"/>
                <a:cs typeface="Arial"/>
                <a:sym typeface="Arial"/>
              </a:defRPr>
            </a:lvl3pPr>
            <a:lvl4pPr marL="1371600" marR="0" indent="0" algn="l" rtl="0">
              <a:defRPr sz="1800" b="0" i="0" u="none" strike="noStrike" cap="none" baseline="0">
                <a:solidFill>
                  <a:schemeClr val="dk1"/>
                </a:solidFill>
                <a:latin typeface="Arial"/>
                <a:ea typeface="Arial"/>
                <a:cs typeface="Arial"/>
                <a:sym typeface="Arial"/>
              </a:defRPr>
            </a:lvl4pPr>
            <a:lvl5pPr marL="1828800" marR="0" indent="0" algn="l" rtl="0">
              <a:defRPr sz="1800" b="0" i="0" u="none" strike="noStrike" cap="none" baseline="0">
                <a:solidFill>
                  <a:schemeClr val="dk1"/>
                </a:solidFill>
                <a:latin typeface="Arial"/>
                <a:ea typeface="Arial"/>
                <a:cs typeface="Arial"/>
                <a:sym typeface="Arial"/>
              </a:defRPr>
            </a:lvl5pPr>
            <a:lvl6pPr marL="2286000" marR="0" indent="0" algn="l" rtl="0">
              <a:defRPr sz="1800" b="0" i="0" u="none" strike="noStrike" cap="none" baseline="0">
                <a:solidFill>
                  <a:schemeClr val="dk1"/>
                </a:solidFill>
                <a:latin typeface="Arial"/>
                <a:ea typeface="Arial"/>
                <a:cs typeface="Arial"/>
                <a:sym typeface="Arial"/>
              </a:defRPr>
            </a:lvl6pPr>
            <a:lvl7pPr marL="2743200" marR="0" indent="0" algn="l" rtl="0">
              <a:defRPr sz="1800" b="0" i="0" u="none" strike="noStrike" cap="none" baseline="0">
                <a:solidFill>
                  <a:schemeClr val="dk1"/>
                </a:solidFill>
                <a:latin typeface="Arial"/>
                <a:ea typeface="Arial"/>
                <a:cs typeface="Arial"/>
                <a:sym typeface="Arial"/>
              </a:defRPr>
            </a:lvl7pPr>
            <a:lvl8pPr marL="3200400" marR="0" indent="0" algn="l" rtl="0">
              <a:defRPr sz="1800" b="0" i="0" u="none" strike="noStrike" cap="none" baseline="0">
                <a:solidFill>
                  <a:schemeClr val="dk1"/>
                </a:solidFill>
                <a:latin typeface="Arial"/>
                <a:ea typeface="Arial"/>
                <a:cs typeface="Arial"/>
                <a:sym typeface="Arial"/>
              </a:defRPr>
            </a:lvl8pPr>
            <a:lvl9pPr marL="3657600" marR="0" indent="0" algn="l" rtl="0">
              <a:defRPr sz="1800" b="0" i="0" u="none" strike="noStrike" cap="none" baseline="0">
                <a:solidFill>
                  <a:schemeClr val="dk1"/>
                </a:solidFill>
                <a:latin typeface="Arial"/>
                <a:ea typeface="Arial"/>
                <a:cs typeface="Arial"/>
                <a:sym typeface="Arial"/>
              </a:defRPr>
            </a:lvl9pPr>
          </a:lstStyle>
          <a:p>
            <a:endParaRP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cSld name="Custom Layout 1">
    <p:spTree>
      <p:nvGrpSpPr>
        <p:cNvPr id="1" name="Shape 62"/>
        <p:cNvGrpSpPr/>
        <p:nvPr/>
      </p:nvGrpSpPr>
      <p:grpSpPr>
        <a:xfrm>
          <a:off x="0" y="0"/>
          <a:ext cx="0" cy="0"/>
          <a:chOff x="0" y="0"/>
          <a:chExt cx="0" cy="0"/>
        </a:xfrm>
      </p:grpSpPr>
      <p:sp>
        <p:nvSpPr>
          <p:cNvPr id="63" name="Shape 63"/>
          <p:cNvSpPr txBox="1">
            <a:spLocks noGrp="1"/>
          </p:cNvSpPr>
          <p:nvPr>
            <p:ph type="title"/>
          </p:nvPr>
        </p:nvSpPr>
        <p:spPr>
          <a:xfrm>
            <a:off x="457200" y="533400"/>
            <a:ext cx="8229600" cy="990599"/>
          </a:xfrm>
          <a:prstGeom prst="rect">
            <a:avLst/>
          </a:prstGeom>
        </p:spPr>
        <p:txBody>
          <a:bodyPr lIns="91425" tIns="91425" rIns="91425" bIns="91425" anchor="ctr" anchorCtr="0"/>
          <a:lstStyle>
            <a:lvl1pPr rtl="0">
              <a:buNone/>
              <a:defRPr/>
            </a:lvl1pPr>
            <a:lvl2pPr rtl="0">
              <a:buNone/>
              <a:defRPr/>
            </a:lvl2pPr>
            <a:lvl3pPr rtl="0">
              <a:buNone/>
              <a:defRPr/>
            </a:lvl3pPr>
            <a:lvl4pPr rtl="0">
              <a:buNone/>
              <a:defRPr/>
            </a:lvl4pPr>
            <a:lvl5pPr rtl="0">
              <a:buNone/>
              <a:defRPr/>
            </a:lvl5pPr>
            <a:lvl6pPr rtl="0">
              <a:buNone/>
              <a:defRPr/>
            </a:lvl6pPr>
            <a:lvl7pPr rtl="0">
              <a:buNone/>
              <a:defRPr/>
            </a:lvl7pPr>
            <a:lvl8pPr rtl="0">
              <a:buNone/>
              <a:defRPr/>
            </a:lvl8pPr>
            <a:lvl9pPr>
              <a:buNone/>
              <a:defRPr/>
            </a:lvl9pPr>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cSld name="Content with Caption">
    <p:spTree>
      <p:nvGrpSpPr>
        <p:cNvPr id="1" name="Shape 64"/>
        <p:cNvGrpSpPr/>
        <p:nvPr/>
      </p:nvGrpSpPr>
      <p:grpSpPr>
        <a:xfrm>
          <a:off x="0" y="0"/>
          <a:ext cx="0" cy="0"/>
          <a:chOff x="0" y="0"/>
          <a:chExt cx="0" cy="0"/>
        </a:xfrm>
      </p:grpSpPr>
      <p:sp>
        <p:nvSpPr>
          <p:cNvPr id="65" name="Shape 65"/>
          <p:cNvSpPr txBox="1">
            <a:spLocks noGrp="1"/>
          </p:cNvSpPr>
          <p:nvPr>
            <p:ph type="title"/>
          </p:nvPr>
        </p:nvSpPr>
        <p:spPr>
          <a:xfrm>
            <a:off x="457200" y="792079"/>
            <a:ext cx="2139695" cy="1261871"/>
          </a:xfrm>
          <a:prstGeom prst="rect">
            <a:avLst/>
          </a:prstGeom>
          <a:noFill/>
          <a:ln>
            <a:noFill/>
          </a:ln>
        </p:spPr>
        <p:txBody>
          <a:bodyPr lIns="91425" tIns="91425" rIns="91425" bIns="91425" anchor="b" anchorCtr="0"/>
          <a:lstStyle>
            <a:lvl1pPr algn="l" rtl="0">
              <a:defRPr sz="2400" b="0"/>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66" name="Shape 66"/>
          <p:cNvSpPr txBox="1">
            <a:spLocks noGrp="1"/>
          </p:cNvSpPr>
          <p:nvPr>
            <p:ph type="body" idx="1"/>
          </p:nvPr>
        </p:nvSpPr>
        <p:spPr>
          <a:xfrm>
            <a:off x="2971800" y="792079"/>
            <a:ext cx="5714999" cy="5577839"/>
          </a:xfrm>
          <a:prstGeom prst="rect">
            <a:avLst/>
          </a:prstGeom>
          <a:noFill/>
          <a:ln>
            <a:noFill/>
          </a:ln>
        </p:spPr>
        <p:txBody>
          <a:bodyPr lIns="91425" tIns="91425" rIns="91425" bIns="91425" anchor="t" anchorCtr="0"/>
          <a:lstStyle>
            <a:lvl1pPr rtl="0">
              <a:defRPr sz="3200"/>
            </a:lvl1pPr>
            <a:lvl2pPr rtl="0">
              <a:defRPr sz="2800"/>
            </a:lvl2pPr>
            <a:lvl3pPr rtl="0">
              <a:defRPr sz="2400"/>
            </a:lvl3pPr>
            <a:lvl4pPr rtl="0">
              <a:defRPr sz="2000"/>
            </a:lvl4pPr>
            <a:lvl5pPr rtl="0">
              <a:defRPr sz="2000"/>
            </a:lvl5pPr>
            <a:lvl6pPr rtl="0">
              <a:defRPr sz="2000"/>
            </a:lvl6pPr>
            <a:lvl7pPr rtl="0">
              <a:defRPr sz="2000"/>
            </a:lvl7pPr>
            <a:lvl8pPr rtl="0">
              <a:defRPr sz="2000"/>
            </a:lvl8pPr>
            <a:lvl9pPr rtl="0">
              <a:defRPr sz="2000"/>
            </a:lvl9pPr>
          </a:lstStyle>
          <a:p>
            <a:endParaRPr/>
          </a:p>
        </p:txBody>
      </p:sp>
      <p:sp>
        <p:nvSpPr>
          <p:cNvPr id="67" name="Shape 67"/>
          <p:cNvSpPr txBox="1">
            <a:spLocks noGrp="1"/>
          </p:cNvSpPr>
          <p:nvPr>
            <p:ph type="body" idx="2"/>
          </p:nvPr>
        </p:nvSpPr>
        <p:spPr>
          <a:xfrm>
            <a:off x="457200" y="2130551"/>
            <a:ext cx="2139695" cy="4243615"/>
          </a:xfrm>
          <a:prstGeom prst="rect">
            <a:avLst/>
          </a:prstGeom>
          <a:noFill/>
          <a:ln>
            <a:noFill/>
          </a:ln>
        </p:spPr>
        <p:txBody>
          <a:bodyPr lIns="91425" tIns="91425" rIns="91425" bIns="91425" anchor="t" anchorCtr="0"/>
          <a:lstStyle>
            <a:lvl1pPr marL="0" indent="0" rtl="0">
              <a:buFont typeface="Arial"/>
              <a:buNone/>
              <a:defRPr sz="1400"/>
            </a:lvl1pPr>
            <a:lvl2pPr marL="457200" indent="0" rtl="0">
              <a:buFont typeface="Arial"/>
              <a:buNone/>
              <a:defRPr sz="1200"/>
            </a:lvl2pPr>
            <a:lvl3pPr marL="914400" indent="0" rtl="0">
              <a:buFont typeface="Arial"/>
              <a:buNone/>
              <a:defRPr sz="1000"/>
            </a:lvl3pPr>
            <a:lvl4pPr marL="1371600" indent="0" rtl="0">
              <a:buFont typeface="Arial"/>
              <a:buNone/>
              <a:defRPr sz="900"/>
            </a:lvl4pPr>
            <a:lvl5pPr marL="1828800" indent="0" rtl="0">
              <a:buFont typeface="Arial"/>
              <a:buNone/>
              <a:defRPr sz="900"/>
            </a:lvl5pPr>
            <a:lvl6pPr marL="2286000" indent="0" rtl="0">
              <a:buFont typeface="Arial"/>
              <a:buNone/>
              <a:defRPr sz="900"/>
            </a:lvl6pPr>
            <a:lvl7pPr marL="2743200" indent="0" rtl="0">
              <a:buFont typeface="Arial"/>
              <a:buNone/>
              <a:defRPr sz="900"/>
            </a:lvl7pPr>
            <a:lvl8pPr marL="3200400" indent="0" rtl="0">
              <a:buFont typeface="Arial"/>
              <a:buNone/>
              <a:defRPr sz="900"/>
            </a:lvl8pPr>
            <a:lvl9pPr marL="3657600" indent="0" rtl="0">
              <a:buFont typeface="Arial"/>
              <a:buNone/>
              <a:defRPr sz="900"/>
            </a:lvl9pPr>
          </a:lstStyle>
          <a:p>
            <a:endParaRPr/>
          </a:p>
        </p:txBody>
      </p:sp>
      <p:sp>
        <p:nvSpPr>
          <p:cNvPr id="68" name="Shape 68"/>
          <p:cNvSpPr txBox="1">
            <a:spLocks noGrp="1"/>
          </p:cNvSpPr>
          <p:nvPr>
            <p:ph type="dt" idx="10"/>
          </p:nvPr>
        </p:nvSpPr>
        <p:spPr>
          <a:xfrm>
            <a:off x="457200" y="18288"/>
            <a:ext cx="2895600" cy="329184"/>
          </a:xfrm>
          <a:prstGeom prst="rect">
            <a:avLst/>
          </a:prstGeom>
          <a:noFill/>
          <a:ln>
            <a:noFill/>
          </a:ln>
        </p:spPr>
        <p:txBody>
          <a:bodyPr lIns="91425" tIns="91425" rIns="91425" bIns="91425" anchor="ctr" anchorCtr="0"/>
          <a:lstStyle>
            <a:lvl1pPr marL="0" marR="0" indent="0" algn="l" rtl="0">
              <a:defRPr sz="1200" b="0" i="0" u="none" strike="noStrike" cap="none" baseline="0">
                <a:solidFill>
                  <a:srgbClr val="FFFFFF"/>
                </a:solidFill>
                <a:latin typeface="Arial"/>
                <a:ea typeface="Arial"/>
                <a:cs typeface="Arial"/>
                <a:sym typeface="Arial"/>
              </a:defRPr>
            </a:lvl1pPr>
            <a:lvl2pPr marL="457200" marR="0" indent="0" algn="l" rtl="0">
              <a:defRPr sz="1800" b="0" i="0" u="none" strike="noStrike" cap="none" baseline="0">
                <a:solidFill>
                  <a:schemeClr val="dk1"/>
                </a:solidFill>
                <a:latin typeface="Arial"/>
                <a:ea typeface="Arial"/>
                <a:cs typeface="Arial"/>
                <a:sym typeface="Arial"/>
              </a:defRPr>
            </a:lvl2pPr>
            <a:lvl3pPr marL="914400" marR="0" indent="0" algn="l" rtl="0">
              <a:defRPr sz="1800" b="0" i="0" u="none" strike="noStrike" cap="none" baseline="0">
                <a:solidFill>
                  <a:schemeClr val="dk1"/>
                </a:solidFill>
                <a:latin typeface="Arial"/>
                <a:ea typeface="Arial"/>
                <a:cs typeface="Arial"/>
                <a:sym typeface="Arial"/>
              </a:defRPr>
            </a:lvl3pPr>
            <a:lvl4pPr marL="1371600" marR="0" indent="0" algn="l" rtl="0">
              <a:defRPr sz="1800" b="0" i="0" u="none" strike="noStrike" cap="none" baseline="0">
                <a:solidFill>
                  <a:schemeClr val="dk1"/>
                </a:solidFill>
                <a:latin typeface="Arial"/>
                <a:ea typeface="Arial"/>
                <a:cs typeface="Arial"/>
                <a:sym typeface="Arial"/>
              </a:defRPr>
            </a:lvl4pPr>
            <a:lvl5pPr marL="1828800" marR="0" indent="0" algn="l" rtl="0">
              <a:defRPr sz="1800" b="0" i="0" u="none" strike="noStrike" cap="none" baseline="0">
                <a:solidFill>
                  <a:schemeClr val="dk1"/>
                </a:solidFill>
                <a:latin typeface="Arial"/>
                <a:ea typeface="Arial"/>
                <a:cs typeface="Arial"/>
                <a:sym typeface="Arial"/>
              </a:defRPr>
            </a:lvl5pPr>
            <a:lvl6pPr marL="2286000" marR="0" indent="0" algn="l" rtl="0">
              <a:defRPr sz="1800" b="0" i="0" u="none" strike="noStrike" cap="none" baseline="0">
                <a:solidFill>
                  <a:schemeClr val="dk1"/>
                </a:solidFill>
                <a:latin typeface="Arial"/>
                <a:ea typeface="Arial"/>
                <a:cs typeface="Arial"/>
                <a:sym typeface="Arial"/>
              </a:defRPr>
            </a:lvl6pPr>
            <a:lvl7pPr marL="2743200" marR="0" indent="0" algn="l" rtl="0">
              <a:defRPr sz="1800" b="0" i="0" u="none" strike="noStrike" cap="none" baseline="0">
                <a:solidFill>
                  <a:schemeClr val="dk1"/>
                </a:solidFill>
                <a:latin typeface="Arial"/>
                <a:ea typeface="Arial"/>
                <a:cs typeface="Arial"/>
                <a:sym typeface="Arial"/>
              </a:defRPr>
            </a:lvl7pPr>
            <a:lvl8pPr marL="3200400" marR="0" indent="0" algn="l" rtl="0">
              <a:defRPr sz="1800" b="0" i="0" u="none" strike="noStrike" cap="none" baseline="0">
                <a:solidFill>
                  <a:schemeClr val="dk1"/>
                </a:solidFill>
                <a:latin typeface="Arial"/>
                <a:ea typeface="Arial"/>
                <a:cs typeface="Arial"/>
                <a:sym typeface="Arial"/>
              </a:defRPr>
            </a:lvl8pPr>
            <a:lvl9pPr marL="3657600" marR="0" indent="0" algn="l" rtl="0">
              <a:defRPr sz="1800" b="0" i="0" u="none" strike="noStrike" cap="none" baseline="0">
                <a:solidFill>
                  <a:schemeClr val="dk1"/>
                </a:solidFill>
                <a:latin typeface="Arial"/>
                <a:ea typeface="Arial"/>
                <a:cs typeface="Arial"/>
                <a:sym typeface="Arial"/>
              </a:defRPr>
            </a:lvl9pPr>
          </a:lstStyle>
          <a:p>
            <a:endParaRPr dirty="0"/>
          </a:p>
        </p:txBody>
      </p:sp>
      <p:sp>
        <p:nvSpPr>
          <p:cNvPr id="69" name="Shape 69"/>
          <p:cNvSpPr txBox="1">
            <a:spLocks noGrp="1"/>
          </p:cNvSpPr>
          <p:nvPr>
            <p:ph type="ftr" idx="11"/>
          </p:nvPr>
        </p:nvSpPr>
        <p:spPr>
          <a:xfrm>
            <a:off x="3429000" y="18288"/>
            <a:ext cx="4114800" cy="329184"/>
          </a:xfrm>
          <a:prstGeom prst="rect">
            <a:avLst/>
          </a:prstGeom>
          <a:noFill/>
          <a:ln>
            <a:noFill/>
          </a:ln>
        </p:spPr>
        <p:txBody>
          <a:bodyPr lIns="91425" tIns="91425" rIns="91425" bIns="91425" anchor="ctr" anchorCtr="0"/>
          <a:lstStyle>
            <a:lvl1pPr marL="0" marR="0" indent="0" algn="ctr" rtl="0">
              <a:defRPr sz="1200" b="0" i="0" u="none" strike="noStrike" cap="none" baseline="0">
                <a:solidFill>
                  <a:srgbClr val="FFFFFF"/>
                </a:solidFill>
                <a:latin typeface="Arial"/>
                <a:ea typeface="Arial"/>
                <a:cs typeface="Arial"/>
                <a:sym typeface="Arial"/>
              </a:defRPr>
            </a:lvl1pPr>
            <a:lvl2pPr marL="457200" marR="0" indent="0" algn="l" rtl="0">
              <a:defRPr sz="1800" b="0" i="0" u="none" strike="noStrike" cap="none" baseline="0">
                <a:solidFill>
                  <a:schemeClr val="dk1"/>
                </a:solidFill>
                <a:latin typeface="Arial"/>
                <a:ea typeface="Arial"/>
                <a:cs typeface="Arial"/>
                <a:sym typeface="Arial"/>
              </a:defRPr>
            </a:lvl2pPr>
            <a:lvl3pPr marL="914400" marR="0" indent="0" algn="l" rtl="0">
              <a:defRPr sz="1800" b="0" i="0" u="none" strike="noStrike" cap="none" baseline="0">
                <a:solidFill>
                  <a:schemeClr val="dk1"/>
                </a:solidFill>
                <a:latin typeface="Arial"/>
                <a:ea typeface="Arial"/>
                <a:cs typeface="Arial"/>
                <a:sym typeface="Arial"/>
              </a:defRPr>
            </a:lvl3pPr>
            <a:lvl4pPr marL="1371600" marR="0" indent="0" algn="l" rtl="0">
              <a:defRPr sz="1800" b="0" i="0" u="none" strike="noStrike" cap="none" baseline="0">
                <a:solidFill>
                  <a:schemeClr val="dk1"/>
                </a:solidFill>
                <a:latin typeface="Arial"/>
                <a:ea typeface="Arial"/>
                <a:cs typeface="Arial"/>
                <a:sym typeface="Arial"/>
              </a:defRPr>
            </a:lvl4pPr>
            <a:lvl5pPr marL="1828800" marR="0" indent="0" algn="l" rtl="0">
              <a:defRPr sz="1800" b="0" i="0" u="none" strike="noStrike" cap="none" baseline="0">
                <a:solidFill>
                  <a:schemeClr val="dk1"/>
                </a:solidFill>
                <a:latin typeface="Arial"/>
                <a:ea typeface="Arial"/>
                <a:cs typeface="Arial"/>
                <a:sym typeface="Arial"/>
              </a:defRPr>
            </a:lvl5pPr>
            <a:lvl6pPr marL="2286000" marR="0" indent="0" algn="l" rtl="0">
              <a:defRPr sz="1800" b="0" i="0" u="none" strike="noStrike" cap="none" baseline="0">
                <a:solidFill>
                  <a:schemeClr val="dk1"/>
                </a:solidFill>
                <a:latin typeface="Arial"/>
                <a:ea typeface="Arial"/>
                <a:cs typeface="Arial"/>
                <a:sym typeface="Arial"/>
              </a:defRPr>
            </a:lvl6pPr>
            <a:lvl7pPr marL="2743200" marR="0" indent="0" algn="l" rtl="0">
              <a:defRPr sz="1800" b="0" i="0" u="none" strike="noStrike" cap="none" baseline="0">
                <a:solidFill>
                  <a:schemeClr val="dk1"/>
                </a:solidFill>
                <a:latin typeface="Arial"/>
                <a:ea typeface="Arial"/>
                <a:cs typeface="Arial"/>
                <a:sym typeface="Arial"/>
              </a:defRPr>
            </a:lvl7pPr>
            <a:lvl8pPr marL="3200400" marR="0" indent="0" algn="l" rtl="0">
              <a:defRPr sz="1800" b="0" i="0" u="none" strike="noStrike" cap="none" baseline="0">
                <a:solidFill>
                  <a:schemeClr val="dk1"/>
                </a:solidFill>
                <a:latin typeface="Arial"/>
                <a:ea typeface="Arial"/>
                <a:cs typeface="Arial"/>
                <a:sym typeface="Arial"/>
              </a:defRPr>
            </a:lvl8pPr>
            <a:lvl9pPr marL="3657600" marR="0" indent="0" algn="l" rtl="0">
              <a:defRPr sz="1800" b="0" i="0" u="none" strike="noStrike" cap="none" baseline="0">
                <a:solidFill>
                  <a:schemeClr val="dk1"/>
                </a:solidFill>
                <a:latin typeface="Arial"/>
                <a:ea typeface="Arial"/>
                <a:cs typeface="Arial"/>
                <a:sym typeface="Arial"/>
              </a:defRPr>
            </a:lvl9pPr>
          </a:lstStyle>
          <a:p>
            <a:endParaRPr dirty="0"/>
          </a:p>
        </p:txBody>
      </p:sp>
      <p:sp>
        <p:nvSpPr>
          <p:cNvPr id="70" name="Shape 70"/>
          <p:cNvSpPr txBox="1">
            <a:spLocks noGrp="1"/>
          </p:cNvSpPr>
          <p:nvPr>
            <p:ph type="sldNum" idx="12"/>
          </p:nvPr>
        </p:nvSpPr>
        <p:spPr>
          <a:xfrm>
            <a:off x="7620000" y="18288"/>
            <a:ext cx="1066799" cy="329184"/>
          </a:xfrm>
          <a:prstGeom prst="rect">
            <a:avLst/>
          </a:prstGeom>
          <a:noFill/>
          <a:ln>
            <a:noFill/>
          </a:ln>
        </p:spPr>
        <p:txBody>
          <a:bodyPr lIns="91425" tIns="91425" rIns="91425" bIns="91425" anchor="ctr" anchorCtr="0"/>
          <a:lstStyle>
            <a:lvl1pPr marL="0" marR="0" indent="0" algn="l" rtl="0">
              <a:defRPr sz="1400" b="1" i="0" u="none" strike="noStrike" cap="none" baseline="0">
                <a:solidFill>
                  <a:srgbClr val="FFFFFF"/>
                </a:solidFill>
                <a:latin typeface="Arial"/>
                <a:ea typeface="Arial"/>
                <a:cs typeface="Arial"/>
                <a:sym typeface="Arial"/>
              </a:defRPr>
            </a:lvl1pPr>
            <a:lvl2pPr marL="457200" marR="0" indent="0" algn="l" rtl="0">
              <a:defRPr sz="1800" b="0" i="0" u="none" strike="noStrike" cap="none" baseline="0">
                <a:solidFill>
                  <a:schemeClr val="dk1"/>
                </a:solidFill>
                <a:latin typeface="Arial"/>
                <a:ea typeface="Arial"/>
                <a:cs typeface="Arial"/>
                <a:sym typeface="Arial"/>
              </a:defRPr>
            </a:lvl2pPr>
            <a:lvl3pPr marL="914400" marR="0" indent="0" algn="l" rtl="0">
              <a:defRPr sz="1800" b="0" i="0" u="none" strike="noStrike" cap="none" baseline="0">
                <a:solidFill>
                  <a:schemeClr val="dk1"/>
                </a:solidFill>
                <a:latin typeface="Arial"/>
                <a:ea typeface="Arial"/>
                <a:cs typeface="Arial"/>
                <a:sym typeface="Arial"/>
              </a:defRPr>
            </a:lvl3pPr>
            <a:lvl4pPr marL="1371600" marR="0" indent="0" algn="l" rtl="0">
              <a:defRPr sz="1800" b="0" i="0" u="none" strike="noStrike" cap="none" baseline="0">
                <a:solidFill>
                  <a:schemeClr val="dk1"/>
                </a:solidFill>
                <a:latin typeface="Arial"/>
                <a:ea typeface="Arial"/>
                <a:cs typeface="Arial"/>
                <a:sym typeface="Arial"/>
              </a:defRPr>
            </a:lvl4pPr>
            <a:lvl5pPr marL="1828800" marR="0" indent="0" algn="l" rtl="0">
              <a:defRPr sz="1800" b="0" i="0" u="none" strike="noStrike" cap="none" baseline="0">
                <a:solidFill>
                  <a:schemeClr val="dk1"/>
                </a:solidFill>
                <a:latin typeface="Arial"/>
                <a:ea typeface="Arial"/>
                <a:cs typeface="Arial"/>
                <a:sym typeface="Arial"/>
              </a:defRPr>
            </a:lvl5pPr>
            <a:lvl6pPr marL="2286000" marR="0" indent="0" algn="l" rtl="0">
              <a:defRPr sz="1800" b="0" i="0" u="none" strike="noStrike" cap="none" baseline="0">
                <a:solidFill>
                  <a:schemeClr val="dk1"/>
                </a:solidFill>
                <a:latin typeface="Arial"/>
                <a:ea typeface="Arial"/>
                <a:cs typeface="Arial"/>
                <a:sym typeface="Arial"/>
              </a:defRPr>
            </a:lvl6pPr>
            <a:lvl7pPr marL="2743200" marR="0" indent="0" algn="l" rtl="0">
              <a:defRPr sz="1800" b="0" i="0" u="none" strike="noStrike" cap="none" baseline="0">
                <a:solidFill>
                  <a:schemeClr val="dk1"/>
                </a:solidFill>
                <a:latin typeface="Arial"/>
                <a:ea typeface="Arial"/>
                <a:cs typeface="Arial"/>
                <a:sym typeface="Arial"/>
              </a:defRPr>
            </a:lvl7pPr>
            <a:lvl8pPr marL="3200400" marR="0" indent="0" algn="l" rtl="0">
              <a:defRPr sz="1800" b="0" i="0" u="none" strike="noStrike" cap="none" baseline="0">
                <a:solidFill>
                  <a:schemeClr val="dk1"/>
                </a:solidFill>
                <a:latin typeface="Arial"/>
                <a:ea typeface="Arial"/>
                <a:cs typeface="Arial"/>
                <a:sym typeface="Arial"/>
              </a:defRPr>
            </a:lvl8pPr>
            <a:lvl9pPr marL="3657600" marR="0" indent="0" algn="l" rtl="0">
              <a:defRPr sz="1800" b="0" i="0" u="none" strike="noStrike" cap="none" baseline="0">
                <a:solidFill>
                  <a:schemeClr val="dk1"/>
                </a:solidFill>
                <a:latin typeface="Arial"/>
                <a:ea typeface="Arial"/>
                <a:cs typeface="Arial"/>
                <a:sym typeface="Arial"/>
              </a:defRPr>
            </a:lvl9pPr>
          </a:lstStyle>
          <a:p>
            <a:endParaRPr dirty="0"/>
          </a:p>
        </p:txBody>
      </p:sp>
      <p:cxnSp>
        <p:nvCxnSpPr>
          <p:cNvPr id="71" name="Shape 71"/>
          <p:cNvCxnSpPr/>
          <p:nvPr/>
        </p:nvCxnSpPr>
        <p:spPr>
          <a:xfrm rot="5400000">
            <a:off x="-13115" y="3580205"/>
            <a:ext cx="5577839" cy="1587"/>
          </a:xfrm>
          <a:prstGeom prst="straightConnector1">
            <a:avLst/>
          </a:prstGeom>
          <a:noFill/>
          <a:ln w="19050" cap="flat">
            <a:solidFill>
              <a:schemeClr val="dk2"/>
            </a:solidFill>
            <a:prstDash val="solid"/>
            <a:round/>
            <a:headEnd type="none" w="med" len="med"/>
            <a:tailEnd type="none" w="med" len="med"/>
          </a:ln>
        </p:spPr>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8"/>
        <p:cNvGrpSpPr/>
        <p:nvPr/>
      </p:nvGrpSpPr>
      <p:grpSpPr>
        <a:xfrm>
          <a:off x="0" y="0"/>
          <a:ext cx="0" cy="0"/>
          <a:chOff x="0" y="0"/>
          <a:chExt cx="0" cy="0"/>
        </a:xfrm>
      </p:grpSpPr>
      <p:sp>
        <p:nvSpPr>
          <p:cNvPr id="9" name="Shape 9"/>
          <p:cNvSpPr/>
          <p:nvPr/>
        </p:nvSpPr>
        <p:spPr>
          <a:xfrm>
            <a:off x="0" y="220786"/>
            <a:ext cx="9144000" cy="228600"/>
          </a:xfrm>
          <a:prstGeom prst="rect">
            <a:avLst/>
          </a:prstGeom>
          <a:solidFill>
            <a:srgbClr val="FFFFFF"/>
          </a:solidFill>
          <a:ln>
            <a:noFill/>
          </a:ln>
        </p:spPr>
        <p:txBody>
          <a:bodyPr lIns="91425" tIns="45700" rIns="91425" bIns="45700" anchor="ctr" anchorCtr="0">
            <a:noAutofit/>
          </a:bodyPr>
          <a:lstStyle/>
          <a:p>
            <a:endParaRPr dirty="0"/>
          </a:p>
        </p:txBody>
      </p:sp>
      <p:sp>
        <p:nvSpPr>
          <p:cNvPr id="10" name="Shape 10"/>
          <p:cNvSpPr txBox="1">
            <a:spLocks noGrp="1"/>
          </p:cNvSpPr>
          <p:nvPr>
            <p:ph type="title"/>
          </p:nvPr>
        </p:nvSpPr>
        <p:spPr>
          <a:xfrm>
            <a:off x="457200" y="533400"/>
            <a:ext cx="8229600" cy="990599"/>
          </a:xfrm>
          <a:prstGeom prst="rect">
            <a:avLst/>
          </a:prstGeom>
          <a:noFill/>
          <a:ln>
            <a:noFill/>
          </a:ln>
        </p:spPr>
        <p:txBody>
          <a:bodyPr lIns="91425" tIns="91425" rIns="91425" bIns="91425" anchor="ctr" anchorCtr="0"/>
          <a:lstStyle>
            <a:lvl1pPr marL="0" marR="0" indent="0" algn="l" rtl="0">
              <a:spcBef>
                <a:spcPts val="0"/>
              </a:spcBef>
              <a:buClr>
                <a:schemeClr val="dk2"/>
              </a:buClr>
              <a:buFont typeface="Arial"/>
              <a:buNone/>
              <a:defRPr sz="4000" b="0" i="0" u="none" strike="noStrike" cap="none" baseline="0">
                <a:solidFill>
                  <a:schemeClr val="dk2"/>
                </a:solidFill>
                <a:latin typeface="Arial"/>
                <a:ea typeface="Arial"/>
                <a:cs typeface="Arial"/>
                <a:sym typeface="Arial"/>
              </a:defRPr>
            </a:lvl1pPr>
            <a:lvl2pPr marL="0" marR="0" indent="0" algn="l" rtl="0">
              <a:defRPr/>
            </a:lvl2pPr>
            <a:lvl3pPr marL="0" marR="0" indent="0" algn="l" rtl="0">
              <a:defRPr/>
            </a:lvl3pPr>
            <a:lvl4pPr marL="0" marR="0" indent="0" algn="l" rtl="0">
              <a:defRPr/>
            </a:lvl4pPr>
            <a:lvl5pPr marL="0" marR="0" indent="0" algn="l" rtl="0">
              <a:defRPr/>
            </a:lvl5pPr>
            <a:lvl6pPr marL="0" marR="0" indent="0" algn="l" rtl="0">
              <a:defRPr/>
            </a:lvl6pPr>
            <a:lvl7pPr marL="0" marR="0" indent="0" algn="l" rtl="0">
              <a:defRPr/>
            </a:lvl7pPr>
            <a:lvl8pPr marL="0" marR="0" indent="0" algn="l" rtl="0">
              <a:defRPr/>
            </a:lvl8pPr>
            <a:lvl9pPr marL="0" marR="0" indent="0" algn="l" rtl="0">
              <a:defRPr/>
            </a:lvl9pPr>
          </a:lstStyle>
          <a:p>
            <a:endParaRPr/>
          </a:p>
        </p:txBody>
      </p:sp>
      <p:sp>
        <p:nvSpPr>
          <p:cNvPr id="11" name="Shape 11"/>
          <p:cNvSpPr txBox="1">
            <a:spLocks noGrp="1"/>
          </p:cNvSpPr>
          <p:nvPr>
            <p:ph type="body" idx="1"/>
          </p:nvPr>
        </p:nvSpPr>
        <p:spPr>
          <a:xfrm>
            <a:off x="457200" y="1600200"/>
            <a:ext cx="8229600" cy="4876799"/>
          </a:xfrm>
          <a:prstGeom prst="rect">
            <a:avLst/>
          </a:prstGeom>
          <a:noFill/>
          <a:ln>
            <a:noFill/>
          </a:ln>
        </p:spPr>
        <p:txBody>
          <a:bodyPr lIns="91425" tIns="91425" rIns="91425" bIns="91425" anchor="t" anchorCtr="0"/>
          <a:lstStyle>
            <a:lvl1pPr marL="182880" marR="0" indent="-53339" algn="l" rtl="0">
              <a:spcBef>
                <a:spcPts val="480"/>
              </a:spcBef>
              <a:buClr>
                <a:schemeClr val="accent1"/>
              </a:buClr>
              <a:buFont typeface="Arial"/>
              <a:buChar char="•"/>
              <a:defRPr sz="2400" b="0" i="0" u="none" strike="noStrike" cap="none" baseline="0">
                <a:solidFill>
                  <a:schemeClr val="dk1"/>
                </a:solidFill>
                <a:latin typeface="Arial"/>
                <a:ea typeface="Arial"/>
                <a:cs typeface="Arial"/>
                <a:sym typeface="Arial"/>
              </a:defRPr>
            </a:lvl1pPr>
            <a:lvl2pPr marL="457200" marR="0" indent="-82550" algn="l" rtl="0">
              <a:spcBef>
                <a:spcPts val="400"/>
              </a:spcBef>
              <a:buClr>
                <a:schemeClr val="accent1"/>
              </a:buClr>
              <a:buFont typeface="Arial"/>
              <a:buChar char="•"/>
              <a:defRPr sz="2000" b="0" i="0" u="none" strike="noStrike" cap="none" baseline="0">
                <a:solidFill>
                  <a:schemeClr val="dk1"/>
                </a:solidFill>
                <a:latin typeface="Arial"/>
                <a:ea typeface="Arial"/>
                <a:cs typeface="Arial"/>
                <a:sym typeface="Arial"/>
              </a:defRPr>
            </a:lvl2pPr>
            <a:lvl3pPr marL="731520" marR="0" indent="-82550" algn="l" rtl="0">
              <a:spcBef>
                <a:spcPts val="360"/>
              </a:spcBef>
              <a:buClr>
                <a:schemeClr val="accent1"/>
              </a:buClr>
              <a:buFont typeface="Arial"/>
              <a:buChar char="•"/>
              <a:defRPr sz="1800" b="0" i="0" u="none" strike="noStrike" cap="none" baseline="0">
                <a:solidFill>
                  <a:schemeClr val="dk1"/>
                </a:solidFill>
                <a:latin typeface="Arial"/>
                <a:ea typeface="Arial"/>
                <a:cs typeface="Arial"/>
                <a:sym typeface="Arial"/>
              </a:defRPr>
            </a:lvl3pPr>
            <a:lvl4pPr marL="1005839" marR="0" indent="-91439" algn="l" rtl="0">
              <a:spcBef>
                <a:spcPts val="320"/>
              </a:spcBef>
              <a:buClr>
                <a:schemeClr val="accent1"/>
              </a:buClr>
              <a:buFont typeface="Arial"/>
              <a:buChar char="•"/>
              <a:defRPr sz="1600" b="0" i="0" u="none" strike="noStrike" cap="none" baseline="0">
                <a:solidFill>
                  <a:schemeClr val="dk1"/>
                </a:solidFill>
                <a:latin typeface="Arial"/>
                <a:ea typeface="Arial"/>
                <a:cs typeface="Arial"/>
                <a:sym typeface="Arial"/>
              </a:defRPr>
            </a:lvl4pPr>
            <a:lvl5pPr marL="1188720" marR="0" indent="-58419" algn="l" rtl="0">
              <a:spcBef>
                <a:spcPts val="280"/>
              </a:spcBef>
              <a:buClr>
                <a:schemeClr val="accent1"/>
              </a:buClr>
              <a:buFont typeface="Arial"/>
              <a:buChar char="•"/>
              <a:defRPr sz="1400" b="0" i="0" u="none" strike="noStrike" cap="none" baseline="0">
                <a:solidFill>
                  <a:schemeClr val="dk1"/>
                </a:solidFill>
                <a:latin typeface="Arial"/>
                <a:ea typeface="Arial"/>
                <a:cs typeface="Arial"/>
                <a:sym typeface="Arial"/>
              </a:defRPr>
            </a:lvl5pPr>
            <a:lvl6pPr marL="1371600" marR="0" indent="-107950" algn="l" rtl="0">
              <a:spcBef>
                <a:spcPts val="260"/>
              </a:spcBef>
              <a:buClr>
                <a:schemeClr val="accent1"/>
              </a:buClr>
              <a:buFont typeface="Arial"/>
              <a:buChar char="•"/>
              <a:defRPr sz="1300" b="0" i="0" u="none" strike="noStrike" cap="none" baseline="0">
                <a:solidFill>
                  <a:schemeClr val="dk1"/>
                </a:solidFill>
                <a:latin typeface="Arial"/>
                <a:ea typeface="Arial"/>
                <a:cs typeface="Arial"/>
                <a:sym typeface="Arial"/>
              </a:defRPr>
            </a:lvl6pPr>
            <a:lvl7pPr marL="1554480" marR="0" indent="-100330" algn="l" rtl="0">
              <a:spcBef>
                <a:spcPts val="260"/>
              </a:spcBef>
              <a:buClr>
                <a:schemeClr val="accent1"/>
              </a:buClr>
              <a:buFont typeface="Arial"/>
              <a:buChar char="•"/>
              <a:defRPr sz="1300" b="0" i="0" u="none" strike="noStrike" cap="none" baseline="0">
                <a:solidFill>
                  <a:schemeClr val="dk1"/>
                </a:solidFill>
                <a:latin typeface="Arial"/>
                <a:ea typeface="Arial"/>
                <a:cs typeface="Arial"/>
                <a:sym typeface="Arial"/>
              </a:defRPr>
            </a:lvl7pPr>
            <a:lvl8pPr marL="1737360" marR="0" indent="-105410" algn="l" rtl="0">
              <a:spcBef>
                <a:spcPts val="260"/>
              </a:spcBef>
              <a:buClr>
                <a:schemeClr val="accent1"/>
              </a:buClr>
              <a:buFont typeface="Arial"/>
              <a:buChar char="•"/>
              <a:defRPr sz="1300" b="0" i="0" u="none" strike="noStrike" cap="none" baseline="0">
                <a:solidFill>
                  <a:schemeClr val="dk1"/>
                </a:solidFill>
                <a:latin typeface="Arial"/>
                <a:ea typeface="Arial"/>
                <a:cs typeface="Arial"/>
                <a:sym typeface="Arial"/>
              </a:defRPr>
            </a:lvl8pPr>
            <a:lvl9pPr marL="1920240" marR="0" indent="-110489" algn="l" rtl="0">
              <a:spcBef>
                <a:spcPts val="260"/>
              </a:spcBef>
              <a:buClr>
                <a:schemeClr val="accent1"/>
              </a:buClr>
              <a:buFont typeface="Arial"/>
              <a:buChar char="•"/>
              <a:defRPr sz="1300" b="0" i="0" u="none" strike="noStrike" cap="none" baseline="0">
                <a:solidFill>
                  <a:schemeClr val="dk1"/>
                </a:solidFill>
                <a:latin typeface="Arial"/>
                <a:ea typeface="Arial"/>
                <a:cs typeface="Arial"/>
                <a:sym typeface="Arial"/>
              </a:defRPr>
            </a:lvl9pPr>
          </a:lstStyle>
          <a:p>
            <a:endParaRPr/>
          </a:p>
        </p:txBody>
      </p:sp>
      <p:sp>
        <p:nvSpPr>
          <p:cNvPr id="12" name="Shape 12"/>
          <p:cNvSpPr/>
          <p:nvPr/>
        </p:nvSpPr>
        <p:spPr>
          <a:xfrm>
            <a:off x="0" y="0"/>
            <a:ext cx="9144000" cy="365759"/>
          </a:xfrm>
          <a:prstGeom prst="rect">
            <a:avLst/>
          </a:prstGeom>
          <a:solidFill>
            <a:schemeClr val="accent1"/>
          </a:solidFill>
          <a:ln>
            <a:noFill/>
          </a:ln>
        </p:spPr>
        <p:txBody>
          <a:bodyPr lIns="91425" tIns="45700" rIns="91425" bIns="45700" anchor="ctr" anchorCtr="0">
            <a:noAutofit/>
          </a:bodyPr>
          <a:lstStyle/>
          <a:p>
            <a:endParaRPr dirty="0"/>
          </a:p>
        </p:txBody>
      </p:sp>
      <p:sp>
        <p:nvSpPr>
          <p:cNvPr id="13" name="Shape 13"/>
          <p:cNvSpPr txBox="1">
            <a:spLocks noGrp="1"/>
          </p:cNvSpPr>
          <p:nvPr>
            <p:ph type="dt" idx="10"/>
          </p:nvPr>
        </p:nvSpPr>
        <p:spPr>
          <a:xfrm>
            <a:off x="457200" y="18288"/>
            <a:ext cx="2895600" cy="329184"/>
          </a:xfrm>
          <a:prstGeom prst="rect">
            <a:avLst/>
          </a:prstGeom>
          <a:noFill/>
          <a:ln>
            <a:noFill/>
          </a:ln>
        </p:spPr>
        <p:txBody>
          <a:bodyPr lIns="91425" tIns="91425" rIns="91425" bIns="91425" anchor="ctr" anchorCtr="0"/>
          <a:lstStyle>
            <a:lvl1pPr marL="0" marR="0" indent="0" algn="l" rtl="0">
              <a:defRPr sz="1200" b="0" i="0" u="none" strike="noStrike" cap="none" baseline="0">
                <a:solidFill>
                  <a:srgbClr val="FFFFFF"/>
                </a:solidFill>
                <a:latin typeface="Arial"/>
                <a:ea typeface="Arial"/>
                <a:cs typeface="Arial"/>
                <a:sym typeface="Arial"/>
              </a:defRPr>
            </a:lvl1pPr>
            <a:lvl2pPr marL="457200" marR="0" indent="0" algn="l" rtl="0">
              <a:defRPr sz="1800" b="0" i="0" u="none" strike="noStrike" cap="none" baseline="0">
                <a:solidFill>
                  <a:schemeClr val="dk1"/>
                </a:solidFill>
                <a:latin typeface="Arial"/>
                <a:ea typeface="Arial"/>
                <a:cs typeface="Arial"/>
                <a:sym typeface="Arial"/>
              </a:defRPr>
            </a:lvl2pPr>
            <a:lvl3pPr marL="914400" marR="0" indent="0" algn="l" rtl="0">
              <a:defRPr sz="1800" b="0" i="0" u="none" strike="noStrike" cap="none" baseline="0">
                <a:solidFill>
                  <a:schemeClr val="dk1"/>
                </a:solidFill>
                <a:latin typeface="Arial"/>
                <a:ea typeface="Arial"/>
                <a:cs typeface="Arial"/>
                <a:sym typeface="Arial"/>
              </a:defRPr>
            </a:lvl3pPr>
            <a:lvl4pPr marL="1371600" marR="0" indent="0" algn="l" rtl="0">
              <a:defRPr sz="1800" b="0" i="0" u="none" strike="noStrike" cap="none" baseline="0">
                <a:solidFill>
                  <a:schemeClr val="dk1"/>
                </a:solidFill>
                <a:latin typeface="Arial"/>
                <a:ea typeface="Arial"/>
                <a:cs typeface="Arial"/>
                <a:sym typeface="Arial"/>
              </a:defRPr>
            </a:lvl4pPr>
            <a:lvl5pPr marL="1828800" marR="0" indent="0" algn="l" rtl="0">
              <a:defRPr sz="1800" b="0" i="0" u="none" strike="noStrike" cap="none" baseline="0">
                <a:solidFill>
                  <a:schemeClr val="dk1"/>
                </a:solidFill>
                <a:latin typeface="Arial"/>
                <a:ea typeface="Arial"/>
                <a:cs typeface="Arial"/>
                <a:sym typeface="Arial"/>
              </a:defRPr>
            </a:lvl5pPr>
            <a:lvl6pPr marL="2286000" marR="0" indent="0" algn="l" rtl="0">
              <a:defRPr sz="1800" b="0" i="0" u="none" strike="noStrike" cap="none" baseline="0">
                <a:solidFill>
                  <a:schemeClr val="dk1"/>
                </a:solidFill>
                <a:latin typeface="Arial"/>
                <a:ea typeface="Arial"/>
                <a:cs typeface="Arial"/>
                <a:sym typeface="Arial"/>
              </a:defRPr>
            </a:lvl6pPr>
            <a:lvl7pPr marL="2743200" marR="0" indent="0" algn="l" rtl="0">
              <a:defRPr sz="1800" b="0" i="0" u="none" strike="noStrike" cap="none" baseline="0">
                <a:solidFill>
                  <a:schemeClr val="dk1"/>
                </a:solidFill>
                <a:latin typeface="Arial"/>
                <a:ea typeface="Arial"/>
                <a:cs typeface="Arial"/>
                <a:sym typeface="Arial"/>
              </a:defRPr>
            </a:lvl7pPr>
            <a:lvl8pPr marL="3200400" marR="0" indent="0" algn="l" rtl="0">
              <a:defRPr sz="1800" b="0" i="0" u="none" strike="noStrike" cap="none" baseline="0">
                <a:solidFill>
                  <a:schemeClr val="dk1"/>
                </a:solidFill>
                <a:latin typeface="Arial"/>
                <a:ea typeface="Arial"/>
                <a:cs typeface="Arial"/>
                <a:sym typeface="Arial"/>
              </a:defRPr>
            </a:lvl8pPr>
            <a:lvl9pPr marL="3657600" marR="0" indent="0" algn="l" rtl="0">
              <a:defRPr sz="1800" b="0" i="0" u="none" strike="noStrike" cap="none" baseline="0">
                <a:solidFill>
                  <a:schemeClr val="dk1"/>
                </a:solidFill>
                <a:latin typeface="Arial"/>
                <a:ea typeface="Arial"/>
                <a:cs typeface="Arial"/>
                <a:sym typeface="Arial"/>
              </a:defRPr>
            </a:lvl9pPr>
          </a:lstStyle>
          <a:p>
            <a:endParaRPr dirty="0"/>
          </a:p>
        </p:txBody>
      </p:sp>
      <p:sp>
        <p:nvSpPr>
          <p:cNvPr id="14" name="Shape 14"/>
          <p:cNvSpPr txBox="1">
            <a:spLocks noGrp="1"/>
          </p:cNvSpPr>
          <p:nvPr>
            <p:ph type="ftr" idx="11"/>
          </p:nvPr>
        </p:nvSpPr>
        <p:spPr>
          <a:xfrm>
            <a:off x="3429000" y="18288"/>
            <a:ext cx="4114800" cy="329184"/>
          </a:xfrm>
          <a:prstGeom prst="rect">
            <a:avLst/>
          </a:prstGeom>
          <a:noFill/>
          <a:ln>
            <a:noFill/>
          </a:ln>
        </p:spPr>
        <p:txBody>
          <a:bodyPr lIns="91425" tIns="91425" rIns="91425" bIns="91425" anchor="ctr" anchorCtr="0"/>
          <a:lstStyle>
            <a:lvl1pPr marL="0" marR="0" indent="0" algn="ctr" rtl="0">
              <a:defRPr sz="1200" b="0" i="0" u="none" strike="noStrike" cap="none" baseline="0">
                <a:solidFill>
                  <a:srgbClr val="FFFFFF"/>
                </a:solidFill>
                <a:latin typeface="Arial"/>
                <a:ea typeface="Arial"/>
                <a:cs typeface="Arial"/>
                <a:sym typeface="Arial"/>
              </a:defRPr>
            </a:lvl1pPr>
            <a:lvl2pPr marL="457200" marR="0" indent="0" algn="l" rtl="0">
              <a:defRPr sz="1800" b="0" i="0" u="none" strike="noStrike" cap="none" baseline="0">
                <a:solidFill>
                  <a:schemeClr val="dk1"/>
                </a:solidFill>
                <a:latin typeface="Arial"/>
                <a:ea typeface="Arial"/>
                <a:cs typeface="Arial"/>
                <a:sym typeface="Arial"/>
              </a:defRPr>
            </a:lvl2pPr>
            <a:lvl3pPr marL="914400" marR="0" indent="0" algn="l" rtl="0">
              <a:defRPr sz="1800" b="0" i="0" u="none" strike="noStrike" cap="none" baseline="0">
                <a:solidFill>
                  <a:schemeClr val="dk1"/>
                </a:solidFill>
                <a:latin typeface="Arial"/>
                <a:ea typeface="Arial"/>
                <a:cs typeface="Arial"/>
                <a:sym typeface="Arial"/>
              </a:defRPr>
            </a:lvl3pPr>
            <a:lvl4pPr marL="1371600" marR="0" indent="0" algn="l" rtl="0">
              <a:defRPr sz="1800" b="0" i="0" u="none" strike="noStrike" cap="none" baseline="0">
                <a:solidFill>
                  <a:schemeClr val="dk1"/>
                </a:solidFill>
                <a:latin typeface="Arial"/>
                <a:ea typeface="Arial"/>
                <a:cs typeface="Arial"/>
                <a:sym typeface="Arial"/>
              </a:defRPr>
            </a:lvl4pPr>
            <a:lvl5pPr marL="1828800" marR="0" indent="0" algn="l" rtl="0">
              <a:defRPr sz="1800" b="0" i="0" u="none" strike="noStrike" cap="none" baseline="0">
                <a:solidFill>
                  <a:schemeClr val="dk1"/>
                </a:solidFill>
                <a:latin typeface="Arial"/>
                <a:ea typeface="Arial"/>
                <a:cs typeface="Arial"/>
                <a:sym typeface="Arial"/>
              </a:defRPr>
            </a:lvl5pPr>
            <a:lvl6pPr marL="2286000" marR="0" indent="0" algn="l" rtl="0">
              <a:defRPr sz="1800" b="0" i="0" u="none" strike="noStrike" cap="none" baseline="0">
                <a:solidFill>
                  <a:schemeClr val="dk1"/>
                </a:solidFill>
                <a:latin typeface="Arial"/>
                <a:ea typeface="Arial"/>
                <a:cs typeface="Arial"/>
                <a:sym typeface="Arial"/>
              </a:defRPr>
            </a:lvl6pPr>
            <a:lvl7pPr marL="2743200" marR="0" indent="0" algn="l" rtl="0">
              <a:defRPr sz="1800" b="0" i="0" u="none" strike="noStrike" cap="none" baseline="0">
                <a:solidFill>
                  <a:schemeClr val="dk1"/>
                </a:solidFill>
                <a:latin typeface="Arial"/>
                <a:ea typeface="Arial"/>
                <a:cs typeface="Arial"/>
                <a:sym typeface="Arial"/>
              </a:defRPr>
            </a:lvl7pPr>
            <a:lvl8pPr marL="3200400" marR="0" indent="0" algn="l" rtl="0">
              <a:defRPr sz="1800" b="0" i="0" u="none" strike="noStrike" cap="none" baseline="0">
                <a:solidFill>
                  <a:schemeClr val="dk1"/>
                </a:solidFill>
                <a:latin typeface="Arial"/>
                <a:ea typeface="Arial"/>
                <a:cs typeface="Arial"/>
                <a:sym typeface="Arial"/>
              </a:defRPr>
            </a:lvl8pPr>
            <a:lvl9pPr marL="3657600" marR="0" indent="0" algn="l" rtl="0">
              <a:defRPr sz="1800" b="0" i="0" u="none" strike="noStrike" cap="none" baseline="0">
                <a:solidFill>
                  <a:schemeClr val="dk1"/>
                </a:solidFill>
                <a:latin typeface="Arial"/>
                <a:ea typeface="Arial"/>
                <a:cs typeface="Arial"/>
                <a:sym typeface="Arial"/>
              </a:defRPr>
            </a:lvl9pPr>
          </a:lstStyle>
          <a:p>
            <a:endParaRPr dirty="0"/>
          </a:p>
        </p:txBody>
      </p:sp>
      <p:sp>
        <p:nvSpPr>
          <p:cNvPr id="15" name="Shape 15"/>
          <p:cNvSpPr txBox="1">
            <a:spLocks noGrp="1"/>
          </p:cNvSpPr>
          <p:nvPr>
            <p:ph type="sldNum" idx="12"/>
          </p:nvPr>
        </p:nvSpPr>
        <p:spPr>
          <a:xfrm>
            <a:off x="7620000" y="18288"/>
            <a:ext cx="1066799" cy="329184"/>
          </a:xfrm>
          <a:prstGeom prst="rect">
            <a:avLst/>
          </a:prstGeom>
          <a:noFill/>
          <a:ln>
            <a:noFill/>
          </a:ln>
        </p:spPr>
        <p:txBody>
          <a:bodyPr lIns="91425" tIns="91425" rIns="91425" bIns="91425" anchor="ctr" anchorCtr="0"/>
          <a:lstStyle>
            <a:lvl1pPr marL="0" marR="0" indent="0" algn="l" rtl="0">
              <a:defRPr sz="1400" b="1" i="0" u="none" strike="noStrike" cap="none" baseline="0">
                <a:solidFill>
                  <a:srgbClr val="FFFFFF"/>
                </a:solidFill>
                <a:latin typeface="Arial"/>
                <a:ea typeface="Arial"/>
                <a:cs typeface="Arial"/>
                <a:sym typeface="Arial"/>
              </a:defRPr>
            </a:lvl1pPr>
            <a:lvl2pPr marL="457200" marR="0" indent="0" algn="l" rtl="0">
              <a:defRPr sz="1800" b="0" i="0" u="none" strike="noStrike" cap="none" baseline="0">
                <a:solidFill>
                  <a:schemeClr val="dk1"/>
                </a:solidFill>
                <a:latin typeface="Arial"/>
                <a:ea typeface="Arial"/>
                <a:cs typeface="Arial"/>
                <a:sym typeface="Arial"/>
              </a:defRPr>
            </a:lvl2pPr>
            <a:lvl3pPr marL="914400" marR="0" indent="0" algn="l" rtl="0">
              <a:defRPr sz="1800" b="0" i="0" u="none" strike="noStrike" cap="none" baseline="0">
                <a:solidFill>
                  <a:schemeClr val="dk1"/>
                </a:solidFill>
                <a:latin typeface="Arial"/>
                <a:ea typeface="Arial"/>
                <a:cs typeface="Arial"/>
                <a:sym typeface="Arial"/>
              </a:defRPr>
            </a:lvl3pPr>
            <a:lvl4pPr marL="1371600" marR="0" indent="0" algn="l" rtl="0">
              <a:defRPr sz="1800" b="0" i="0" u="none" strike="noStrike" cap="none" baseline="0">
                <a:solidFill>
                  <a:schemeClr val="dk1"/>
                </a:solidFill>
                <a:latin typeface="Arial"/>
                <a:ea typeface="Arial"/>
                <a:cs typeface="Arial"/>
                <a:sym typeface="Arial"/>
              </a:defRPr>
            </a:lvl4pPr>
            <a:lvl5pPr marL="1828800" marR="0" indent="0" algn="l" rtl="0">
              <a:defRPr sz="1800" b="0" i="0" u="none" strike="noStrike" cap="none" baseline="0">
                <a:solidFill>
                  <a:schemeClr val="dk1"/>
                </a:solidFill>
                <a:latin typeface="Arial"/>
                <a:ea typeface="Arial"/>
                <a:cs typeface="Arial"/>
                <a:sym typeface="Arial"/>
              </a:defRPr>
            </a:lvl5pPr>
            <a:lvl6pPr marL="2286000" marR="0" indent="0" algn="l" rtl="0">
              <a:defRPr sz="1800" b="0" i="0" u="none" strike="noStrike" cap="none" baseline="0">
                <a:solidFill>
                  <a:schemeClr val="dk1"/>
                </a:solidFill>
                <a:latin typeface="Arial"/>
                <a:ea typeface="Arial"/>
                <a:cs typeface="Arial"/>
                <a:sym typeface="Arial"/>
              </a:defRPr>
            </a:lvl6pPr>
            <a:lvl7pPr marL="2743200" marR="0" indent="0" algn="l" rtl="0">
              <a:defRPr sz="1800" b="0" i="0" u="none" strike="noStrike" cap="none" baseline="0">
                <a:solidFill>
                  <a:schemeClr val="dk1"/>
                </a:solidFill>
                <a:latin typeface="Arial"/>
                <a:ea typeface="Arial"/>
                <a:cs typeface="Arial"/>
                <a:sym typeface="Arial"/>
              </a:defRPr>
            </a:lvl7pPr>
            <a:lvl8pPr marL="3200400" marR="0" indent="0" algn="l" rtl="0">
              <a:defRPr sz="1800" b="0" i="0" u="none" strike="noStrike" cap="none" baseline="0">
                <a:solidFill>
                  <a:schemeClr val="dk1"/>
                </a:solidFill>
                <a:latin typeface="Arial"/>
                <a:ea typeface="Arial"/>
                <a:cs typeface="Arial"/>
                <a:sym typeface="Arial"/>
              </a:defRPr>
            </a:lvl8pPr>
            <a:lvl9pPr marL="3657600" marR="0" indent="0" algn="l" rtl="0">
              <a:defRPr sz="1800" b="0" i="0" u="none" strike="noStrike" cap="none" baseline="0">
                <a:solidFill>
                  <a:schemeClr val="dk1"/>
                </a:solidFill>
                <a:latin typeface="Arial"/>
                <a:ea typeface="Arial"/>
                <a:cs typeface="Arial"/>
                <a:sym typeface="Arial"/>
              </a:defRPr>
            </a:lvl9pPr>
          </a:lstStyle>
          <a:p>
            <a:endParaRPr dirty="0"/>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FB45532-541A-468F-B63E-36E36090A85D}" type="datetimeFigureOut">
              <a:rPr lang="en-US" kern="1200" smtClean="0">
                <a:solidFill>
                  <a:prstClr val="black">
                    <a:tint val="75000"/>
                  </a:prstClr>
                </a:solidFill>
                <a:latin typeface="Calibri"/>
                <a:ea typeface="+mn-ea"/>
                <a:cs typeface="+mn-cs"/>
              </a:rPr>
              <a:pPr/>
              <a:t>12/17/2013</a:t>
            </a:fld>
            <a:endParaRPr lang="en-US" kern="1200" dirty="0">
              <a:solidFill>
                <a:prstClr val="black">
                  <a:tint val="75000"/>
                </a:prstClr>
              </a:solidFill>
              <a:latin typeface="Calibri"/>
              <a:ea typeface="+mn-ea"/>
              <a:cs typeface="+mn-cs"/>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kern="1200" dirty="0">
              <a:solidFill>
                <a:prstClr val="black">
                  <a:tint val="75000"/>
                </a:prstClr>
              </a:solidFill>
              <a:latin typeface="Calibri"/>
              <a:ea typeface="+mn-ea"/>
              <a:cs typeface="+mn-cs"/>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A664EAE-0A81-42F6-B9CC-3135ECA0370B}" type="slidenum">
              <a:rPr lang="en-US" kern="1200" smtClean="0">
                <a:solidFill>
                  <a:prstClr val="black">
                    <a:tint val="75000"/>
                  </a:prstClr>
                </a:solidFill>
                <a:latin typeface="Calibri"/>
                <a:ea typeface="+mn-ea"/>
                <a:cs typeface="+mn-cs"/>
              </a:rPr>
              <a:pPr/>
              <a:t>‹#›</a:t>
            </a:fld>
            <a:endParaRPr lang="en-US" kern="1200" dirty="0">
              <a:solidFill>
                <a:prstClr val="black">
                  <a:tint val="75000"/>
                </a:prstClr>
              </a:solidFill>
              <a:latin typeface="Calibri"/>
              <a:ea typeface="+mn-ea"/>
              <a:cs typeface="+mn-cs"/>
            </a:endParaRPr>
          </a:p>
        </p:txBody>
      </p:sp>
    </p:spTree>
    <p:extLst>
      <p:ext uri="{BB962C8B-B14F-4D97-AF65-F5344CB8AC3E}">
        <p14:creationId xmlns:p14="http://schemas.microsoft.com/office/powerpoint/2010/main" val="1953395842"/>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youtube.com/v/5s0rRk9sER0"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2.jp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image" Target="../media/image5.jpg"/><Relationship Id="rId4" Type="http://schemas.openxmlformats.org/officeDocument/2006/relationships/image" Target="../media/image4.jp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91"/>
        <p:cNvGrpSpPr/>
        <p:nvPr/>
      </p:nvGrpSpPr>
      <p:grpSpPr>
        <a:xfrm>
          <a:off x="0" y="0"/>
          <a:ext cx="0" cy="0"/>
          <a:chOff x="0" y="0"/>
          <a:chExt cx="0" cy="0"/>
        </a:xfrm>
      </p:grpSpPr>
      <p:sp>
        <p:nvSpPr>
          <p:cNvPr id="92" name="Shape 92"/>
          <p:cNvSpPr txBox="1">
            <a:spLocks noGrp="1"/>
          </p:cNvSpPr>
          <p:nvPr>
            <p:ph type="ctrTitle"/>
          </p:nvPr>
        </p:nvSpPr>
        <p:spPr>
          <a:xfrm>
            <a:off x="685800" y="1371600"/>
            <a:ext cx="7848599" cy="1927200"/>
          </a:xfrm>
          <a:prstGeom prst="rect">
            <a:avLst/>
          </a:prstGeom>
          <a:noFill/>
          <a:ln>
            <a:noFill/>
          </a:ln>
        </p:spPr>
        <p:txBody>
          <a:bodyPr lIns="91425" tIns="45700" rIns="91425" bIns="45700" anchor="b" anchorCtr="0">
            <a:noAutofit/>
          </a:bodyPr>
          <a:lstStyle/>
          <a:p>
            <a:pPr marL="0" marR="0" lvl="0" indent="0" algn="ctr" rtl="0">
              <a:spcBef>
                <a:spcPts val="0"/>
              </a:spcBef>
              <a:buClr>
                <a:schemeClr val="dk2"/>
              </a:buClr>
              <a:buSzPct val="25000"/>
              <a:buFont typeface="Arial"/>
              <a:buNone/>
            </a:pPr>
            <a:r>
              <a:rPr lang="en-US" sz="4800" b="1" dirty="0"/>
              <a:t>Instructional Services: </a:t>
            </a:r>
          </a:p>
          <a:p>
            <a:pPr marL="0" marR="0" lvl="0" indent="0" algn="ctr" rtl="0">
              <a:spcBef>
                <a:spcPts val="0"/>
              </a:spcBef>
              <a:buClr>
                <a:schemeClr val="dk2"/>
              </a:buClr>
              <a:buSzPct val="25000"/>
              <a:buFont typeface="Arial"/>
              <a:buNone/>
            </a:pPr>
            <a:r>
              <a:rPr lang="en-US" sz="4800" b="1" dirty="0"/>
              <a:t>Budget Presentation</a:t>
            </a:r>
          </a:p>
        </p:txBody>
      </p:sp>
      <p:sp>
        <p:nvSpPr>
          <p:cNvPr id="93" name="Shape 93"/>
          <p:cNvSpPr txBox="1">
            <a:spLocks noGrp="1"/>
          </p:cNvSpPr>
          <p:nvPr>
            <p:ph type="subTitle" idx="1"/>
          </p:nvPr>
        </p:nvSpPr>
        <p:spPr>
          <a:xfrm>
            <a:off x="536250" y="3611400"/>
            <a:ext cx="8147699" cy="1752600"/>
          </a:xfrm>
          <a:prstGeom prst="rect">
            <a:avLst/>
          </a:prstGeom>
          <a:noFill/>
          <a:ln>
            <a:noFill/>
          </a:ln>
        </p:spPr>
        <p:txBody>
          <a:bodyPr lIns="91425" tIns="45700" rIns="91425" bIns="45700" anchor="t" anchorCtr="0">
            <a:noAutofit/>
          </a:bodyPr>
          <a:lstStyle/>
          <a:p>
            <a:pPr marL="0" marR="0" lvl="0" indent="0" algn="ctr" rtl="0">
              <a:spcBef>
                <a:spcPts val="0"/>
              </a:spcBef>
              <a:buClr>
                <a:schemeClr val="accent1"/>
              </a:buClr>
              <a:buSzPct val="25000"/>
              <a:buFont typeface="Arial"/>
              <a:buNone/>
            </a:pPr>
            <a:r>
              <a:rPr lang="en-US" sz="3600" b="0" i="0" u="none" strike="noStrike" cap="none" baseline="0" dirty="0">
                <a:solidFill>
                  <a:srgbClr val="3F3F3F"/>
                </a:solidFill>
                <a:latin typeface="Arial"/>
                <a:ea typeface="Arial"/>
                <a:cs typeface="Arial"/>
                <a:sym typeface="Arial"/>
              </a:rPr>
              <a:t>Montgomery Township School</a:t>
            </a:r>
            <a:r>
              <a:rPr lang="en-US" sz="3600" dirty="0"/>
              <a:t> District</a:t>
            </a:r>
          </a:p>
          <a:p>
            <a:endParaRPr lang="en-US" sz="3600" dirty="0"/>
          </a:p>
          <a:p>
            <a:pPr marL="0" marR="0" lvl="0" indent="0" algn="ctr" rtl="0">
              <a:spcBef>
                <a:spcPts val="720"/>
              </a:spcBef>
              <a:buClr>
                <a:schemeClr val="accent1"/>
              </a:buClr>
              <a:buSzPct val="25000"/>
              <a:buFont typeface="Arial"/>
              <a:buNone/>
            </a:pPr>
            <a:r>
              <a:rPr lang="en-US" sz="3600" dirty="0"/>
              <a:t>2014-2015</a:t>
            </a:r>
          </a:p>
        </p:txBody>
      </p:sp>
      <p:grpSp>
        <p:nvGrpSpPr>
          <p:cNvPr id="94" name="Shape 94"/>
          <p:cNvGrpSpPr/>
          <p:nvPr/>
        </p:nvGrpSpPr>
        <p:grpSpPr>
          <a:xfrm>
            <a:off x="0" y="16597"/>
            <a:ext cx="5333999" cy="369332"/>
            <a:chOff x="0" y="16597"/>
            <a:chExt cx="5333999" cy="369332"/>
          </a:xfrm>
        </p:grpSpPr>
        <p:sp>
          <p:nvSpPr>
            <p:cNvPr id="95" name="Shape 95"/>
            <p:cNvSpPr txBox="1"/>
            <p:nvPr/>
          </p:nvSpPr>
          <p:spPr>
            <a:xfrm>
              <a:off x="0" y="16597"/>
              <a:ext cx="5333999" cy="369332"/>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1800" b="0" i="0" u="none" strike="noStrike" cap="none" baseline="0" dirty="0">
                  <a:solidFill>
                    <a:srgbClr val="ECBA02"/>
                  </a:solidFill>
                  <a:latin typeface="Arial"/>
                  <a:ea typeface="Arial"/>
                  <a:cs typeface="Arial"/>
                  <a:sym typeface="Arial"/>
                </a:rPr>
                <a:t>     </a:t>
              </a:r>
              <a:r>
                <a:rPr lang="en-US" sz="1800" b="0" i="0" u="none" strike="noStrike" cap="none" baseline="0" dirty="0">
                  <a:solidFill>
                    <a:srgbClr val="ECBA02"/>
                  </a:solidFill>
                  <a:latin typeface="Rokkitt"/>
                  <a:ea typeface="Rokkitt"/>
                  <a:cs typeface="Rokkitt"/>
                  <a:sym typeface="Rokkitt"/>
                </a:rPr>
                <a:t>MONTGOMERY TOWNSHIP SCHOOLS</a:t>
              </a:r>
            </a:p>
          </p:txBody>
        </p:sp>
        <p:pic>
          <p:nvPicPr>
            <p:cNvPr id="96" name="Shape 96"/>
            <p:cNvPicPr preferRelativeResize="0"/>
            <p:nvPr/>
          </p:nvPicPr>
          <p:blipFill>
            <a:blip r:embed="rId3"/>
            <a:stretch>
              <a:fillRect/>
            </a:stretch>
          </p:blipFill>
          <p:spPr>
            <a:xfrm>
              <a:off x="16597" y="57163"/>
              <a:ext cx="288201" cy="288201"/>
            </a:xfrm>
            <a:prstGeom prst="rect">
              <a:avLst/>
            </a:prstGeom>
          </p:spPr>
        </p:pic>
      </p:grpSp>
    </p:spTree>
  </p:cSld>
  <p:clrMapOvr>
    <a:masterClrMapping/>
  </p:clrMapOvr>
  <p:transition spd="slow">
    <p:cut/>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54"/>
        <p:cNvGrpSpPr/>
        <p:nvPr/>
      </p:nvGrpSpPr>
      <p:grpSpPr>
        <a:xfrm>
          <a:off x="0" y="0"/>
          <a:ext cx="0" cy="0"/>
          <a:chOff x="0" y="0"/>
          <a:chExt cx="0" cy="0"/>
        </a:xfrm>
      </p:grpSpPr>
      <p:sp>
        <p:nvSpPr>
          <p:cNvPr id="155" name="Shape 155"/>
          <p:cNvSpPr txBox="1">
            <a:spLocks noGrp="1"/>
          </p:cNvSpPr>
          <p:nvPr>
            <p:ph type="title"/>
          </p:nvPr>
        </p:nvSpPr>
        <p:spPr>
          <a:xfrm>
            <a:off x="457200" y="533400"/>
            <a:ext cx="8229600" cy="990599"/>
          </a:xfrm>
          <a:prstGeom prst="rect">
            <a:avLst/>
          </a:prstGeom>
        </p:spPr>
        <p:txBody>
          <a:bodyPr lIns="91425" tIns="91425" rIns="91425" bIns="91425" anchor="ctr" anchorCtr="0">
            <a:noAutofit/>
          </a:bodyPr>
          <a:lstStyle/>
          <a:p>
            <a:pPr>
              <a:buNone/>
            </a:pPr>
            <a:r>
              <a:rPr lang="en-US" dirty="0"/>
              <a:t>Budget Emphases for 2014-2015</a:t>
            </a:r>
          </a:p>
        </p:txBody>
      </p:sp>
      <p:sp>
        <p:nvSpPr>
          <p:cNvPr id="156" name="Shape 156"/>
          <p:cNvSpPr txBox="1">
            <a:spLocks noGrp="1"/>
          </p:cNvSpPr>
          <p:nvPr>
            <p:ph type="body" idx="1"/>
          </p:nvPr>
        </p:nvSpPr>
        <p:spPr>
          <a:xfrm>
            <a:off x="457200" y="1600200"/>
            <a:ext cx="8229600" cy="4888500"/>
          </a:xfrm>
          <a:prstGeom prst="rect">
            <a:avLst/>
          </a:prstGeom>
        </p:spPr>
        <p:txBody>
          <a:bodyPr lIns="91425" tIns="91425" rIns="91425" bIns="91425" anchor="t" anchorCtr="0">
            <a:noAutofit/>
          </a:bodyPr>
          <a:lstStyle/>
          <a:p>
            <a:pPr marL="457200" lvl="0" indent="-317500" rtl="0">
              <a:lnSpc>
                <a:spcPct val="115000"/>
              </a:lnSpc>
              <a:buClr>
                <a:schemeClr val="accent1"/>
              </a:buClr>
              <a:buSzPct val="58333"/>
              <a:buFont typeface="Arial"/>
              <a:buChar char="•"/>
            </a:pPr>
            <a:r>
              <a:rPr lang="en-US" dirty="0" smtClean="0"/>
              <a:t>Increased </a:t>
            </a:r>
            <a:r>
              <a:rPr lang="en-US" dirty="0"/>
              <a:t>Student Confidence and Success in Reading and Writing  </a:t>
            </a:r>
          </a:p>
          <a:p>
            <a:pPr marL="457200" lvl="0" indent="-317500" rtl="0">
              <a:lnSpc>
                <a:spcPct val="115000"/>
              </a:lnSpc>
              <a:buClr>
                <a:schemeClr val="accent1"/>
              </a:buClr>
              <a:buSzPct val="58333"/>
              <a:buFont typeface="Arial"/>
              <a:buChar char="•"/>
            </a:pPr>
            <a:r>
              <a:rPr lang="en-US" dirty="0"/>
              <a:t>Mastery of Math Content, Process, Application with a Depth that Promotes Critical Thinking and Transfer of Skills</a:t>
            </a:r>
          </a:p>
          <a:p>
            <a:pPr marL="457200" lvl="0" indent="-317500" rtl="0">
              <a:lnSpc>
                <a:spcPct val="115000"/>
              </a:lnSpc>
              <a:buClr>
                <a:schemeClr val="accent1"/>
              </a:buClr>
              <a:buSzPct val="58333"/>
              <a:buFont typeface="Arial"/>
              <a:buChar char="•"/>
            </a:pPr>
            <a:r>
              <a:rPr lang="en-US" dirty="0"/>
              <a:t>Common Learning Experience Across Grade Levels and Classrooms</a:t>
            </a:r>
          </a:p>
          <a:p>
            <a:pPr marL="457200" lvl="0" indent="-317500" rtl="0">
              <a:lnSpc>
                <a:spcPct val="115000"/>
              </a:lnSpc>
              <a:buClr>
                <a:schemeClr val="accent1"/>
              </a:buClr>
              <a:buSzPct val="58333"/>
              <a:buFont typeface="Arial"/>
              <a:buChar char="•"/>
            </a:pPr>
            <a:r>
              <a:rPr lang="en-US" dirty="0"/>
              <a:t>Ready Access to a Variety of Digital Tools to Gather, Apply and Use Information</a:t>
            </a:r>
          </a:p>
          <a:p>
            <a:pPr marL="457200" lvl="0" indent="-317500" rtl="0">
              <a:lnSpc>
                <a:spcPct val="150000"/>
              </a:lnSpc>
              <a:buClr>
                <a:schemeClr val="accent1"/>
              </a:buClr>
              <a:buSzPct val="58333"/>
              <a:buFont typeface="Arial"/>
              <a:buChar char="•"/>
            </a:pPr>
            <a:r>
              <a:rPr lang="en-US" dirty="0"/>
              <a:t>Connected Learning Opportunities	 </a:t>
            </a:r>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00"/>
        <p:cNvGrpSpPr/>
        <p:nvPr/>
      </p:nvGrpSpPr>
      <p:grpSpPr>
        <a:xfrm>
          <a:off x="0" y="0"/>
          <a:ext cx="0" cy="0"/>
          <a:chOff x="0" y="0"/>
          <a:chExt cx="0" cy="0"/>
        </a:xfrm>
      </p:grpSpPr>
      <p:sp>
        <p:nvSpPr>
          <p:cNvPr id="101" name="Shape 101"/>
          <p:cNvSpPr txBox="1"/>
          <p:nvPr/>
        </p:nvSpPr>
        <p:spPr>
          <a:xfrm>
            <a:off x="0" y="16597"/>
            <a:ext cx="5333999" cy="369332"/>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1800" b="0" i="0" u="none" strike="noStrike" cap="none" baseline="0" dirty="0">
                <a:solidFill>
                  <a:srgbClr val="ECBA02"/>
                </a:solidFill>
                <a:latin typeface="Arial"/>
                <a:ea typeface="Arial"/>
                <a:cs typeface="Arial"/>
                <a:sym typeface="Arial"/>
              </a:rPr>
              <a:t>     </a:t>
            </a:r>
            <a:r>
              <a:rPr lang="en-US" sz="1800" b="0" i="0" u="none" strike="noStrike" cap="none" baseline="0" dirty="0">
                <a:solidFill>
                  <a:srgbClr val="ECBA02"/>
                </a:solidFill>
                <a:latin typeface="Rokkitt"/>
                <a:ea typeface="Rokkitt"/>
                <a:cs typeface="Rokkitt"/>
                <a:sym typeface="Rokkitt"/>
              </a:rPr>
              <a:t>MONTGOMERY TOWNSHIP SCHOOLS</a:t>
            </a:r>
          </a:p>
        </p:txBody>
      </p:sp>
      <p:pic>
        <p:nvPicPr>
          <p:cNvPr id="102" name="Shape 102"/>
          <p:cNvPicPr preferRelativeResize="0"/>
          <p:nvPr/>
        </p:nvPicPr>
        <p:blipFill>
          <a:blip r:embed="rId3"/>
          <a:stretch>
            <a:fillRect/>
          </a:stretch>
        </p:blipFill>
        <p:spPr>
          <a:xfrm>
            <a:off x="16597" y="57163"/>
            <a:ext cx="288201" cy="288201"/>
          </a:xfrm>
          <a:prstGeom prst="rect">
            <a:avLst/>
          </a:prstGeom>
        </p:spPr>
      </p:pic>
      <p:sp>
        <p:nvSpPr>
          <p:cNvPr id="103" name="Shape 103"/>
          <p:cNvSpPr txBox="1"/>
          <p:nvPr/>
        </p:nvSpPr>
        <p:spPr>
          <a:xfrm>
            <a:off x="1004976" y="406967"/>
            <a:ext cx="6248399" cy="584774"/>
          </a:xfrm>
          <a:prstGeom prst="rect">
            <a:avLst/>
          </a:prstGeom>
          <a:noFill/>
          <a:ln>
            <a:noFill/>
          </a:ln>
        </p:spPr>
        <p:txBody>
          <a:bodyPr lIns="91425" tIns="45700" rIns="91425" bIns="45700" anchor="t" anchorCtr="0">
            <a:noAutofit/>
          </a:bodyPr>
          <a:lstStyle/>
          <a:p>
            <a:pPr marL="0" marR="0" lvl="0" indent="0" algn="ctr" rtl="0">
              <a:spcBef>
                <a:spcPts val="0"/>
              </a:spcBef>
              <a:buSzPct val="25000"/>
              <a:buNone/>
            </a:pPr>
            <a:r>
              <a:rPr lang="en-US" sz="3200" b="0" i="0" u="none" strike="noStrike" cap="none" baseline="0" dirty="0">
                <a:solidFill>
                  <a:schemeClr val="dk1"/>
                </a:solidFill>
                <a:latin typeface="Libre Baskerville"/>
                <a:ea typeface="Libre Baskerville"/>
                <a:cs typeface="Libre Baskerville"/>
                <a:sym typeface="Libre Baskerville"/>
              </a:rPr>
              <a:t>Instructional Budget Priorities</a:t>
            </a:r>
          </a:p>
        </p:txBody>
      </p:sp>
      <p:sp>
        <p:nvSpPr>
          <p:cNvPr id="104" name="Shape 104"/>
          <p:cNvSpPr txBox="1"/>
          <p:nvPr/>
        </p:nvSpPr>
        <p:spPr>
          <a:xfrm>
            <a:off x="304800" y="1133355"/>
            <a:ext cx="8534399" cy="5355312"/>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1800" b="1" i="0" u="none" strike="noStrike" cap="none" baseline="0" dirty="0">
                <a:solidFill>
                  <a:schemeClr val="dk1"/>
                </a:solidFill>
                <a:latin typeface="Arial"/>
                <a:ea typeface="Arial"/>
                <a:cs typeface="Arial"/>
                <a:sym typeface="Arial"/>
              </a:rPr>
              <a:t>Budget Goal I</a:t>
            </a:r>
          </a:p>
          <a:p>
            <a:pPr marL="0" marR="0" lvl="0" indent="0" algn="l" rtl="0">
              <a:buSzPct val="25000"/>
              <a:buNone/>
            </a:pPr>
            <a:r>
              <a:rPr lang="en-US" sz="1800" b="0" i="0" u="none" strike="noStrike" cap="none" baseline="0" dirty="0">
                <a:solidFill>
                  <a:schemeClr val="dk1"/>
                </a:solidFill>
                <a:latin typeface="Arial"/>
                <a:ea typeface="Arial"/>
                <a:cs typeface="Arial"/>
                <a:sym typeface="Arial"/>
              </a:rPr>
              <a:t> </a:t>
            </a:r>
          </a:p>
          <a:p>
            <a:pPr marL="0" marR="0" lvl="0" indent="0" algn="l" rtl="0">
              <a:lnSpc>
                <a:spcPct val="115000"/>
              </a:lnSpc>
              <a:buSzPct val="25000"/>
              <a:buNone/>
            </a:pPr>
            <a:r>
              <a:rPr lang="en-US" b="1" dirty="0">
                <a:solidFill>
                  <a:schemeClr val="dk1"/>
                </a:solidFill>
              </a:rPr>
              <a:t>To develop specific communication protocols with parents, staff and community members that is consistent in message and reflects the vision of “Connected, Known and Valued,” with particular focus on the implementation of AchieveNJ and curriculum initiatives. </a:t>
            </a:r>
          </a:p>
          <a:p>
            <a:endParaRPr lang="en-US" b="1" dirty="0">
              <a:solidFill>
                <a:schemeClr val="dk1"/>
              </a:solidFill>
            </a:endParaRPr>
          </a:p>
          <a:p>
            <a:endParaRPr lang="en-US" b="1" dirty="0">
              <a:solidFill>
                <a:schemeClr val="dk1"/>
              </a:solidFill>
            </a:endParaRPr>
          </a:p>
          <a:p>
            <a:pPr marL="0" marR="0" lvl="0" indent="0" algn="l" rtl="0">
              <a:buSzPct val="25000"/>
              <a:buNone/>
            </a:pPr>
            <a:r>
              <a:rPr lang="en-US" sz="1800" b="1" u="none" strike="noStrike" cap="none" baseline="0" dirty="0">
                <a:solidFill>
                  <a:schemeClr val="dk1"/>
                </a:solidFill>
              </a:rPr>
              <a:t>Budget Goal II:</a:t>
            </a:r>
          </a:p>
          <a:p>
            <a:pPr marL="0" marR="0" lvl="0" indent="0" algn="l" rtl="0">
              <a:buSzPct val="25000"/>
              <a:buNone/>
            </a:pPr>
            <a:r>
              <a:rPr lang="en-US" b="0" u="none" strike="noStrike" cap="none" baseline="0" dirty="0">
                <a:solidFill>
                  <a:schemeClr val="dk1"/>
                </a:solidFill>
              </a:rPr>
              <a:t> </a:t>
            </a:r>
          </a:p>
          <a:p>
            <a:pPr marL="0" marR="0" lvl="0" indent="0" algn="l" rtl="0">
              <a:lnSpc>
                <a:spcPct val="115000"/>
              </a:lnSpc>
              <a:buSzPct val="25000"/>
              <a:buNone/>
            </a:pPr>
            <a:r>
              <a:rPr lang="en-US" b="1" dirty="0">
                <a:solidFill>
                  <a:schemeClr val="dk1"/>
                </a:solidFill>
              </a:rPr>
              <a:t>To review, evaluate and assess current programs and staffing structures to determine gaps/needs; make specific recommendations to the board to address in a fiscally responsible and efficient manner in the following areas: special education, student/staff attendance and the organizational management structure of the district.</a:t>
            </a:r>
          </a:p>
          <a:p>
            <a:endParaRPr lang="en-US" b="1" dirty="0">
              <a:solidFill>
                <a:schemeClr val="dk1"/>
              </a:solidFill>
            </a:endParaRPr>
          </a:p>
          <a:p>
            <a:endParaRPr lang="en-US" b="1" dirty="0">
              <a:solidFill>
                <a:schemeClr val="dk1"/>
              </a:solidFill>
            </a:endParaRPr>
          </a:p>
          <a:p>
            <a:pPr marL="0" marR="0" lvl="0" indent="0" algn="l" rtl="0">
              <a:buSzPct val="25000"/>
              <a:buNone/>
            </a:pPr>
            <a:r>
              <a:rPr lang="en-US" b="0" u="none" strike="noStrike" cap="none" baseline="0" dirty="0">
                <a:solidFill>
                  <a:schemeClr val="dk1"/>
                </a:solidFill>
              </a:rPr>
              <a:t> </a:t>
            </a:r>
          </a:p>
          <a:p>
            <a:pPr marL="0" marR="0" lvl="0" indent="0" algn="l" rtl="0">
              <a:buSzPct val="25000"/>
              <a:buNone/>
            </a:pPr>
            <a:r>
              <a:rPr lang="en-US" sz="1800" b="1" u="none" strike="noStrike" cap="none" baseline="0" dirty="0">
                <a:solidFill>
                  <a:schemeClr val="dk1"/>
                </a:solidFill>
              </a:rPr>
              <a:t>Budget Goal III:</a:t>
            </a:r>
          </a:p>
          <a:p>
            <a:pPr marL="0" marR="0" lvl="0" indent="0" algn="l" rtl="0">
              <a:buSzPct val="25000"/>
              <a:buNone/>
            </a:pPr>
            <a:r>
              <a:rPr lang="en-US" b="1" u="none" strike="noStrike" cap="none" baseline="0" dirty="0">
                <a:solidFill>
                  <a:schemeClr val="dk1"/>
                </a:solidFill>
              </a:rPr>
              <a:t> </a:t>
            </a:r>
            <a:r>
              <a:rPr lang="en-US" dirty="0">
                <a:solidFill>
                  <a:schemeClr val="dk1"/>
                </a:solidFill>
              </a:rPr>
              <a:t> </a:t>
            </a:r>
          </a:p>
          <a:p>
            <a:pPr marL="0" marR="0" lvl="0" indent="0" algn="l" rtl="0">
              <a:lnSpc>
                <a:spcPct val="115000"/>
              </a:lnSpc>
              <a:buSzPct val="25000"/>
              <a:buNone/>
            </a:pPr>
            <a:r>
              <a:rPr lang="en-US" b="1" dirty="0">
                <a:solidFill>
                  <a:schemeClr val="dk1"/>
                </a:solidFill>
              </a:rPr>
              <a:t>To identify and implement social-emotional programming appropriate for all schools by June 2014 and identify the appropriate assessments to measure the efficacy of the programs. </a:t>
            </a:r>
          </a:p>
          <a:p>
            <a:endParaRPr lang="en-US" b="1" dirty="0">
              <a:solidFill>
                <a:schemeClr val="dk1"/>
              </a:solidFill>
            </a:endParaRPr>
          </a:p>
          <a:p>
            <a:endParaRPr lang="en-US" b="1" dirty="0">
              <a:solidFill>
                <a:schemeClr val="dk1"/>
              </a:solidFill>
            </a:endParaRPr>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Shape 110"/>
          <p:cNvSpPr txBox="1">
            <a:spLocks noGrp="1"/>
          </p:cNvSpPr>
          <p:nvPr>
            <p:ph type="title"/>
          </p:nvPr>
        </p:nvSpPr>
        <p:spPr>
          <a:xfrm>
            <a:off x="457200" y="776175"/>
            <a:ext cx="8229600" cy="990599"/>
          </a:xfrm>
          <a:prstGeom prst="rect">
            <a:avLst/>
          </a:prstGeom>
        </p:spPr>
        <p:txBody>
          <a:bodyPr lIns="91425" tIns="91425" rIns="91425" bIns="91425" anchor="ctr" anchorCtr="0">
            <a:noAutofit/>
          </a:bodyPr>
          <a:lstStyle/>
          <a:p>
            <a:pPr lvl="0" rtl="0">
              <a:buClr>
                <a:schemeClr val="dk1"/>
              </a:buClr>
              <a:buSzPct val="25000"/>
              <a:buFont typeface="Arial"/>
              <a:buNone/>
            </a:pPr>
            <a:r>
              <a:rPr lang="en-US" sz="1800" b="1" dirty="0">
                <a:solidFill>
                  <a:schemeClr val="dk1"/>
                </a:solidFill>
              </a:rPr>
              <a:t>Budget Goal I</a:t>
            </a:r>
          </a:p>
          <a:p>
            <a:pPr lvl="0" rtl="0">
              <a:buClr>
                <a:schemeClr val="dk1"/>
              </a:buClr>
              <a:buSzPct val="25000"/>
              <a:buFont typeface="Arial"/>
              <a:buNone/>
            </a:pPr>
            <a:r>
              <a:rPr lang="en-US" sz="1800" dirty="0">
                <a:solidFill>
                  <a:schemeClr val="dk1"/>
                </a:solidFill>
              </a:rPr>
              <a:t> </a:t>
            </a:r>
          </a:p>
          <a:p>
            <a:pPr lvl="0">
              <a:lnSpc>
                <a:spcPct val="100000"/>
              </a:lnSpc>
              <a:buClr>
                <a:schemeClr val="dk1"/>
              </a:buClr>
              <a:buSzPct val="25000"/>
              <a:buFont typeface="Arial"/>
              <a:buNone/>
            </a:pPr>
            <a:r>
              <a:rPr lang="en-US" sz="1400" b="1" dirty="0">
                <a:solidFill>
                  <a:schemeClr val="dk1"/>
                </a:solidFill>
              </a:rPr>
              <a:t>To develop specific communication protocols with parents, staff and community members that is consistent in message and reflects the vision of “Connected, Known and Valued,” with particular focus on the implementation of AchieveNJ and curriculum initiatives. </a:t>
            </a:r>
          </a:p>
        </p:txBody>
      </p:sp>
      <p:sp>
        <p:nvSpPr>
          <p:cNvPr id="111" name="Shape 111"/>
          <p:cNvSpPr txBox="1">
            <a:spLocks noGrp="1"/>
          </p:cNvSpPr>
          <p:nvPr>
            <p:ph type="body" idx="1"/>
          </p:nvPr>
        </p:nvSpPr>
        <p:spPr>
          <a:xfrm>
            <a:off x="457200" y="2093850"/>
            <a:ext cx="8229600" cy="3730800"/>
          </a:xfrm>
          <a:prstGeom prst="rect">
            <a:avLst/>
          </a:prstGeom>
        </p:spPr>
        <p:txBody>
          <a:bodyPr lIns="91425" tIns="91425" rIns="91425" bIns="91425" anchor="t" anchorCtr="0">
            <a:noAutofit/>
          </a:bodyPr>
          <a:lstStyle/>
          <a:p>
            <a:pPr marL="457200" lvl="0" indent="-355600" rtl="0">
              <a:buClr>
                <a:schemeClr val="accent1"/>
              </a:buClr>
              <a:buSzPct val="100000"/>
              <a:buFont typeface="Arial"/>
              <a:buChar char="●"/>
            </a:pPr>
            <a:r>
              <a:rPr lang="en-US" sz="2000" dirty="0"/>
              <a:t>Staffing leadership team:  Building capacity among all of the professionals in the district promoting a shared vision of teaching and learning</a:t>
            </a:r>
          </a:p>
          <a:p>
            <a:endParaRPr lang="en-US" sz="2000" dirty="0"/>
          </a:p>
          <a:p>
            <a:pPr marL="457200" lvl="0" indent="-355600" rtl="0">
              <a:buClr>
                <a:schemeClr val="accent1"/>
              </a:buClr>
              <a:buSzPct val="100000"/>
              <a:buFont typeface="Arial"/>
              <a:buChar char="●"/>
            </a:pPr>
            <a:r>
              <a:rPr lang="en-US" sz="2000" dirty="0"/>
              <a:t>Expanding support of professional development through both internal and external learning opportunities: Creating a common perspective around instruction and technology</a:t>
            </a:r>
          </a:p>
          <a:p>
            <a:endParaRPr lang="en-US" sz="2000" dirty="0"/>
          </a:p>
          <a:p>
            <a:pPr marL="457200" lvl="0" indent="-355600" rtl="0">
              <a:buClr>
                <a:schemeClr val="accent1"/>
              </a:buClr>
              <a:buSzPct val="100000"/>
              <a:buFont typeface="Arial"/>
              <a:buChar char="●"/>
            </a:pPr>
            <a:r>
              <a:rPr lang="en-US" sz="2000" dirty="0"/>
              <a:t>Leveraging technology advancements to create a stronger school to home connection:</a:t>
            </a:r>
          </a:p>
          <a:p>
            <a:pPr marL="914400" lvl="1" indent="-317500" rtl="0">
              <a:buClr>
                <a:schemeClr val="accent1"/>
              </a:buClr>
              <a:buSzPct val="58333"/>
              <a:buFont typeface="Arial"/>
              <a:buChar char="○"/>
            </a:pPr>
            <a:r>
              <a:rPr lang="en-US" dirty="0"/>
              <a:t>Classroom Instruction</a:t>
            </a:r>
          </a:p>
          <a:p>
            <a:pPr marL="914400" lvl="1" indent="-317500" rtl="0">
              <a:buClr>
                <a:schemeClr val="accent1"/>
              </a:buClr>
              <a:buSzPct val="58333"/>
              <a:buFont typeface="Arial"/>
              <a:buChar char="○"/>
            </a:pPr>
            <a:r>
              <a:rPr lang="en-US" dirty="0"/>
              <a:t>Assessment Data</a:t>
            </a:r>
          </a:p>
          <a:p>
            <a:endParaRPr lang="en-US" dirty="0"/>
          </a:p>
        </p:txBody>
      </p:sp>
    </p:spTree>
  </p:cSld>
  <p:clrMapOvr>
    <a:masterClrMapping/>
  </p:clrMapOvr>
  <p:transition spd="slow">
    <p:cu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15"/>
        <p:cNvGrpSpPr/>
        <p:nvPr/>
      </p:nvGrpSpPr>
      <p:grpSpPr>
        <a:xfrm>
          <a:off x="0" y="0"/>
          <a:ext cx="0" cy="0"/>
          <a:chOff x="0" y="0"/>
          <a:chExt cx="0" cy="0"/>
        </a:xfrm>
      </p:grpSpPr>
      <p:sp>
        <p:nvSpPr>
          <p:cNvPr id="116" name="Shape 116"/>
          <p:cNvSpPr txBox="1">
            <a:spLocks noGrp="1"/>
          </p:cNvSpPr>
          <p:nvPr>
            <p:ph type="title"/>
          </p:nvPr>
        </p:nvSpPr>
        <p:spPr>
          <a:xfrm>
            <a:off x="457200" y="761000"/>
            <a:ext cx="8229600" cy="990599"/>
          </a:xfrm>
          <a:prstGeom prst="rect">
            <a:avLst/>
          </a:prstGeom>
        </p:spPr>
        <p:txBody>
          <a:bodyPr lIns="91425" tIns="91425" rIns="91425" bIns="91425" anchor="ctr" anchorCtr="0">
            <a:noAutofit/>
          </a:bodyPr>
          <a:lstStyle/>
          <a:p>
            <a:pPr lvl="0" rtl="0">
              <a:buNone/>
            </a:pPr>
            <a:r>
              <a:rPr lang="en-US" sz="1800" b="1" dirty="0">
                <a:solidFill>
                  <a:schemeClr val="dk1"/>
                </a:solidFill>
              </a:rPr>
              <a:t>
</a:t>
            </a:r>
          </a:p>
          <a:p>
            <a:endParaRPr lang="en-US" sz="1800" b="1" dirty="0">
              <a:solidFill>
                <a:schemeClr val="dk1"/>
              </a:solidFill>
            </a:endParaRPr>
          </a:p>
          <a:p>
            <a:endParaRPr lang="en-US" sz="1800" b="1" dirty="0">
              <a:solidFill>
                <a:schemeClr val="dk1"/>
              </a:solidFill>
            </a:endParaRPr>
          </a:p>
          <a:p>
            <a:pPr lvl="0" rtl="0">
              <a:buClr>
                <a:schemeClr val="dk1"/>
              </a:buClr>
              <a:buSzPct val="25000"/>
              <a:buFont typeface="Arial"/>
              <a:buNone/>
            </a:pPr>
            <a:r>
              <a:rPr lang="en-US" sz="1800" b="1" dirty="0">
                <a:solidFill>
                  <a:schemeClr val="dk1"/>
                </a:solidFill>
              </a:rPr>
              <a:t>Budget Goal II:</a:t>
            </a:r>
          </a:p>
          <a:p>
            <a:pPr lvl="0" rtl="0">
              <a:buClr>
                <a:schemeClr val="dk1"/>
              </a:buClr>
              <a:buSzPct val="25000"/>
              <a:buFont typeface="Arial"/>
              <a:buNone/>
            </a:pPr>
            <a:r>
              <a:rPr lang="en-US" sz="1400" dirty="0">
                <a:solidFill>
                  <a:schemeClr val="dk1"/>
                </a:solidFill>
              </a:rPr>
              <a:t> </a:t>
            </a:r>
          </a:p>
          <a:p>
            <a:pPr lvl="0" rtl="0">
              <a:lnSpc>
                <a:spcPct val="100000"/>
              </a:lnSpc>
              <a:buClr>
                <a:schemeClr val="dk1"/>
              </a:buClr>
              <a:buSzPct val="25000"/>
              <a:buFont typeface="Arial"/>
              <a:buNone/>
            </a:pPr>
            <a:r>
              <a:rPr lang="en-US" sz="1400" b="1" dirty="0">
                <a:solidFill>
                  <a:schemeClr val="dk1"/>
                </a:solidFill>
              </a:rPr>
              <a:t>To review, evaluate and assess current programs and staffing structures to determine gaps/needs; make specific recommendations to the board to address in a fiscally responsible and efficient manner in the following areas: special education, student/staff attendance and the organizational management structure of the district.</a:t>
            </a:r>
          </a:p>
          <a:p>
            <a:endParaRPr lang="en-US" sz="1400" b="1" dirty="0">
              <a:solidFill>
                <a:schemeClr val="dk1"/>
              </a:solidFill>
            </a:endParaRPr>
          </a:p>
        </p:txBody>
      </p:sp>
      <p:sp>
        <p:nvSpPr>
          <p:cNvPr id="117" name="Shape 117">
            <a:hlinkClick r:id="rId3"/>
          </p:cNvPr>
          <p:cNvSpPr/>
          <p:nvPr/>
        </p:nvSpPr>
        <p:spPr>
          <a:xfrm>
            <a:off x="1873585" y="2398225"/>
            <a:ext cx="5635724" cy="4175974"/>
          </a:xfrm>
          <a:prstGeom prst="rect">
            <a:avLst/>
          </a:prstGeom>
          <a:blipFill>
            <a:blip r:embed="rId4"/>
            <a:stretch>
              <a:fillRect/>
            </a:stretch>
          </a:blipFill>
          <a:ln>
            <a:noFill/>
          </a:ln>
        </p:spPr>
      </p:sp>
    </p:spTree>
  </p:cSld>
  <p:clrMapOvr>
    <a:masterClrMapping/>
  </p:clrMapOvr>
  <p:transition spd="slow">
    <p:cut/>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21"/>
        <p:cNvGrpSpPr/>
        <p:nvPr/>
      </p:nvGrpSpPr>
      <p:grpSpPr>
        <a:xfrm>
          <a:off x="0" y="0"/>
          <a:ext cx="0" cy="0"/>
          <a:chOff x="0" y="0"/>
          <a:chExt cx="0" cy="0"/>
        </a:xfrm>
      </p:grpSpPr>
      <p:sp>
        <p:nvSpPr>
          <p:cNvPr id="122" name="Shape 122"/>
          <p:cNvSpPr txBox="1">
            <a:spLocks noGrp="1"/>
          </p:cNvSpPr>
          <p:nvPr>
            <p:ph type="title"/>
          </p:nvPr>
        </p:nvSpPr>
        <p:spPr>
          <a:xfrm>
            <a:off x="457200" y="761000"/>
            <a:ext cx="8229600" cy="990599"/>
          </a:xfrm>
          <a:prstGeom prst="rect">
            <a:avLst/>
          </a:prstGeom>
        </p:spPr>
        <p:txBody>
          <a:bodyPr lIns="91425" tIns="91425" rIns="91425" bIns="91425" anchor="ctr" anchorCtr="0">
            <a:noAutofit/>
          </a:bodyPr>
          <a:lstStyle/>
          <a:p>
            <a:pPr lvl="0" rtl="0">
              <a:buNone/>
            </a:pPr>
            <a:r>
              <a:rPr lang="en-US" sz="1800" b="1" dirty="0">
                <a:solidFill>
                  <a:schemeClr val="dk1"/>
                </a:solidFill>
              </a:rPr>
              <a:t>
</a:t>
            </a:r>
          </a:p>
          <a:p>
            <a:endParaRPr lang="en-US" sz="1800" b="1" dirty="0">
              <a:solidFill>
                <a:schemeClr val="dk1"/>
              </a:solidFill>
            </a:endParaRPr>
          </a:p>
          <a:p>
            <a:endParaRPr lang="en-US" sz="1800" b="1" dirty="0">
              <a:solidFill>
                <a:schemeClr val="dk1"/>
              </a:solidFill>
            </a:endParaRPr>
          </a:p>
          <a:p>
            <a:pPr lvl="0" rtl="0">
              <a:buClr>
                <a:schemeClr val="dk1"/>
              </a:buClr>
              <a:buSzPct val="25000"/>
              <a:buFont typeface="Arial"/>
              <a:buNone/>
            </a:pPr>
            <a:r>
              <a:rPr lang="en-US" sz="1800" b="1" dirty="0">
                <a:solidFill>
                  <a:schemeClr val="dk1"/>
                </a:solidFill>
              </a:rPr>
              <a:t>Budget Goal II:</a:t>
            </a:r>
          </a:p>
          <a:p>
            <a:pPr lvl="0" rtl="0">
              <a:buClr>
                <a:schemeClr val="dk1"/>
              </a:buClr>
              <a:buSzPct val="25000"/>
              <a:buFont typeface="Arial"/>
              <a:buNone/>
            </a:pPr>
            <a:r>
              <a:rPr lang="en-US" sz="1400" dirty="0">
                <a:solidFill>
                  <a:schemeClr val="dk1"/>
                </a:solidFill>
              </a:rPr>
              <a:t> </a:t>
            </a:r>
          </a:p>
          <a:p>
            <a:pPr lvl="0" rtl="0">
              <a:lnSpc>
                <a:spcPct val="100000"/>
              </a:lnSpc>
              <a:buClr>
                <a:schemeClr val="dk1"/>
              </a:buClr>
              <a:buSzPct val="25000"/>
              <a:buFont typeface="Arial"/>
              <a:buNone/>
            </a:pPr>
            <a:r>
              <a:rPr lang="en-US" sz="1400" b="1" dirty="0">
                <a:solidFill>
                  <a:schemeClr val="dk1"/>
                </a:solidFill>
              </a:rPr>
              <a:t>To review, evaluate and assess current programs and staffing structures to determine gaps/needs; make specific recommendations to the board to address in a fiscally responsible and efficient manner in the following areas: special education, student/staff attendance and the organizational management structure of the district.</a:t>
            </a:r>
          </a:p>
          <a:p>
            <a:endParaRPr lang="en-US" sz="1400" b="1" dirty="0">
              <a:solidFill>
                <a:schemeClr val="dk1"/>
              </a:solidFill>
            </a:endParaRPr>
          </a:p>
        </p:txBody>
      </p:sp>
      <p:sp>
        <p:nvSpPr>
          <p:cNvPr id="123" name="Shape 123"/>
          <p:cNvSpPr txBox="1">
            <a:spLocks noGrp="1"/>
          </p:cNvSpPr>
          <p:nvPr>
            <p:ph type="body" idx="1"/>
          </p:nvPr>
        </p:nvSpPr>
        <p:spPr>
          <a:xfrm>
            <a:off x="544750" y="2014650"/>
            <a:ext cx="8229600" cy="4625400"/>
          </a:xfrm>
          <a:prstGeom prst="rect">
            <a:avLst/>
          </a:prstGeom>
        </p:spPr>
        <p:txBody>
          <a:bodyPr lIns="91425" tIns="91425" rIns="91425" bIns="91425" anchor="t" anchorCtr="0">
            <a:noAutofit/>
          </a:bodyPr>
          <a:lstStyle/>
          <a:p>
            <a:pPr marL="342900" lvl="0" indent="-342900" rtl="0">
              <a:spcBef>
                <a:spcPts val="0"/>
              </a:spcBef>
              <a:buClr>
                <a:schemeClr val="dk1"/>
              </a:buClr>
              <a:buSzPct val="100000"/>
              <a:buFont typeface="Arial"/>
              <a:buChar char="•"/>
            </a:pPr>
            <a:r>
              <a:rPr lang="en-US" sz="2000" dirty="0"/>
              <a:t>
Continuing the Alignment of Curriculum and Assessments to New Jersey Core Curriculum Content Standards</a:t>
            </a:r>
          </a:p>
          <a:p>
            <a:endParaRPr lang="en-US" sz="2000" dirty="0"/>
          </a:p>
          <a:p>
            <a:pPr marL="342900" lvl="0" indent="-342900" rtl="0">
              <a:spcBef>
                <a:spcPts val="0"/>
              </a:spcBef>
              <a:buClr>
                <a:schemeClr val="dk1"/>
              </a:buClr>
              <a:buSzPct val="100000"/>
              <a:buFont typeface="Arial"/>
              <a:buChar char="•"/>
            </a:pPr>
            <a:r>
              <a:rPr lang="en-US" sz="2000" dirty="0"/>
              <a:t>Continuing to Build on the Partnership with Columbia University Teacher’s College: Expanding Grade Levels to Encompass Grades K-8</a:t>
            </a:r>
          </a:p>
          <a:p>
            <a:endParaRPr lang="en-US" sz="2000" dirty="0"/>
          </a:p>
          <a:p>
            <a:pPr marL="342900" lvl="0" indent="-342900" rtl="0">
              <a:spcBef>
                <a:spcPts val="0"/>
              </a:spcBef>
              <a:buClr>
                <a:schemeClr val="dk1"/>
              </a:buClr>
              <a:buSzPct val="100000"/>
              <a:buFont typeface="Arial"/>
              <a:buChar char="•"/>
            </a:pPr>
            <a:r>
              <a:rPr lang="en-US" sz="2000" dirty="0"/>
              <a:t>Continuing the Increased Emphasis on Instructional Technology</a:t>
            </a:r>
          </a:p>
          <a:p>
            <a:endParaRPr lang="en-US" sz="2000" dirty="0"/>
          </a:p>
          <a:p>
            <a:pPr marL="342900" lvl="0" indent="-342900" rtl="0">
              <a:spcBef>
                <a:spcPts val="0"/>
              </a:spcBef>
              <a:buClr>
                <a:schemeClr val="dk1"/>
              </a:buClr>
              <a:buSzPct val="100000"/>
              <a:buFont typeface="Arial"/>
              <a:buChar char="•"/>
            </a:pPr>
            <a:r>
              <a:rPr lang="en-US" sz="2000" dirty="0"/>
              <a:t>Preparing Teachers and Students for Partnership for Assessment of Readiness for College and Career (PARCC) Assessments in 2014-15</a:t>
            </a:r>
          </a:p>
        </p:txBody>
      </p:sp>
    </p:spTree>
  </p:cSld>
  <p:clrMapOvr>
    <a:masterClrMapping/>
  </p:clrMapOvr>
  <p:transition spd="slow">
    <p:cu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27"/>
        <p:cNvGrpSpPr/>
        <p:nvPr/>
      </p:nvGrpSpPr>
      <p:grpSpPr>
        <a:xfrm>
          <a:off x="0" y="0"/>
          <a:ext cx="0" cy="0"/>
          <a:chOff x="0" y="0"/>
          <a:chExt cx="0" cy="0"/>
        </a:xfrm>
      </p:grpSpPr>
      <p:sp>
        <p:nvSpPr>
          <p:cNvPr id="128" name="Shape 128"/>
          <p:cNvSpPr txBox="1">
            <a:spLocks noGrp="1"/>
          </p:cNvSpPr>
          <p:nvPr>
            <p:ph type="title"/>
          </p:nvPr>
        </p:nvSpPr>
        <p:spPr>
          <a:xfrm>
            <a:off x="457200" y="599375"/>
            <a:ext cx="8229600" cy="990599"/>
          </a:xfrm>
          <a:prstGeom prst="rect">
            <a:avLst/>
          </a:prstGeom>
        </p:spPr>
        <p:txBody>
          <a:bodyPr lIns="91425" tIns="91425" rIns="91425" bIns="91425" anchor="ctr" anchorCtr="0">
            <a:noAutofit/>
          </a:bodyPr>
          <a:lstStyle/>
          <a:p>
            <a:pPr lvl="0" rtl="0">
              <a:buClr>
                <a:schemeClr val="dk1"/>
              </a:buClr>
              <a:buSzPct val="25000"/>
              <a:buFont typeface="Arial"/>
              <a:buNone/>
            </a:pPr>
            <a:r>
              <a:rPr lang="en-US" sz="1800" b="1" dirty="0">
                <a:solidFill>
                  <a:schemeClr val="dk1"/>
                </a:solidFill>
              </a:rPr>
              <a:t>Budget Goal III:</a:t>
            </a:r>
          </a:p>
          <a:p>
            <a:pPr lvl="0" rtl="0">
              <a:lnSpc>
                <a:spcPct val="100000"/>
              </a:lnSpc>
              <a:buClr>
                <a:schemeClr val="dk1"/>
              </a:buClr>
              <a:buSzPct val="25000"/>
              <a:buFont typeface="Arial"/>
              <a:buNone/>
            </a:pPr>
            <a:r>
              <a:rPr lang="en-US" sz="1400" b="1" dirty="0">
                <a:solidFill>
                  <a:schemeClr val="dk1"/>
                </a:solidFill>
              </a:rPr>
              <a:t> </a:t>
            </a:r>
            <a:r>
              <a:rPr lang="en-US" sz="1400" dirty="0">
                <a:solidFill>
                  <a:schemeClr val="dk1"/>
                </a:solidFill>
              </a:rPr>
              <a:t> </a:t>
            </a:r>
          </a:p>
          <a:p>
            <a:pPr lvl="0">
              <a:lnSpc>
                <a:spcPct val="100000"/>
              </a:lnSpc>
              <a:buClr>
                <a:schemeClr val="dk1"/>
              </a:buClr>
              <a:buSzPct val="25000"/>
              <a:buFont typeface="Arial"/>
              <a:buNone/>
            </a:pPr>
            <a:r>
              <a:rPr lang="en-US" sz="1400" b="1" dirty="0">
                <a:solidFill>
                  <a:schemeClr val="dk1"/>
                </a:solidFill>
              </a:rPr>
              <a:t>To identify and implement social-emotional programming appropriate for all schools by June 2014 and identify the appropriate assessments to measure the efficacy of the programs. </a:t>
            </a:r>
          </a:p>
        </p:txBody>
      </p:sp>
      <p:sp>
        <p:nvSpPr>
          <p:cNvPr id="129" name="Shape 129"/>
          <p:cNvSpPr txBox="1">
            <a:spLocks noGrp="1"/>
          </p:cNvSpPr>
          <p:nvPr>
            <p:ph type="body" idx="1"/>
          </p:nvPr>
        </p:nvSpPr>
        <p:spPr>
          <a:xfrm>
            <a:off x="457200" y="1811875"/>
            <a:ext cx="8229600" cy="4554900"/>
          </a:xfrm>
          <a:prstGeom prst="rect">
            <a:avLst/>
          </a:prstGeom>
        </p:spPr>
        <p:txBody>
          <a:bodyPr lIns="91425" tIns="91425" rIns="91425" bIns="91425" anchor="t" anchorCtr="0">
            <a:noAutofit/>
          </a:bodyPr>
          <a:lstStyle/>
          <a:p>
            <a:pPr marL="457200" lvl="0" indent="-355600" rtl="0">
              <a:buClr>
                <a:schemeClr val="accent1"/>
              </a:buClr>
              <a:buSzPct val="100000"/>
              <a:buFont typeface="Arial"/>
              <a:buChar char="●"/>
            </a:pPr>
            <a:r>
              <a:rPr lang="en-US" sz="2000" dirty="0"/>
              <a:t>Providing learning opportunities promoting greater teacher effectiveness, higher student achievement, and improved school climate </a:t>
            </a:r>
          </a:p>
          <a:p>
            <a:endParaRPr lang="en-US" sz="2000" dirty="0"/>
          </a:p>
          <a:p>
            <a:pPr marL="457200" lvl="0" indent="-355600" rtl="0">
              <a:buClr>
                <a:schemeClr val="accent1"/>
              </a:buClr>
              <a:buSzPct val="100000"/>
              <a:buFont typeface="Arial"/>
              <a:buChar char="●"/>
            </a:pPr>
            <a:r>
              <a:rPr lang="en-US" sz="2000" dirty="0"/>
              <a:t>Providing time for teachers to learn and work together.  Developing and using formative and summative assessments to evaluate student growth and program efficacy.</a:t>
            </a:r>
          </a:p>
          <a:p>
            <a:endParaRPr lang="en-US" sz="2000" dirty="0"/>
          </a:p>
          <a:p>
            <a:pPr marL="457200" lvl="0" indent="-355600" rtl="0">
              <a:buClr>
                <a:schemeClr val="accent1"/>
              </a:buClr>
              <a:buSzPct val="100000"/>
              <a:buFont typeface="Arial"/>
              <a:buChar char="●"/>
            </a:pPr>
            <a:r>
              <a:rPr lang="en-US" sz="2000" dirty="0"/>
              <a:t>Increasing student and faculty collaboration through real time digital tools</a:t>
            </a:r>
          </a:p>
          <a:p>
            <a:endParaRPr lang="en-US" sz="2000" dirty="0"/>
          </a:p>
          <a:p>
            <a:pPr marL="457200" lvl="0" indent="-355600" rtl="0">
              <a:buClr>
                <a:schemeClr val="accent1"/>
              </a:buClr>
              <a:buSzPct val="100000"/>
              <a:buFont typeface="Arial"/>
              <a:buChar char="●"/>
            </a:pPr>
            <a:r>
              <a:rPr lang="en-US" sz="2000" dirty="0"/>
              <a:t>Designing the instructional space to effectively meet the requirements of 21st Century Learning</a:t>
            </a:r>
          </a:p>
          <a:p>
            <a:endParaRPr lang="en-US" sz="2000" dirty="0"/>
          </a:p>
          <a:p>
            <a:endParaRPr lang="en-US" sz="2000" dirty="0"/>
          </a:p>
        </p:txBody>
      </p:sp>
    </p:spTree>
  </p:cSld>
  <p:clrMapOvr>
    <a:masterClrMapping/>
  </p:clrMapOvr>
  <p:transition spd="slow">
    <p:cut/>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33"/>
        <p:cNvGrpSpPr/>
        <p:nvPr/>
      </p:nvGrpSpPr>
      <p:grpSpPr>
        <a:xfrm>
          <a:off x="0" y="0"/>
          <a:ext cx="0" cy="0"/>
          <a:chOff x="0" y="0"/>
          <a:chExt cx="0" cy="0"/>
        </a:xfrm>
      </p:grpSpPr>
      <p:sp>
        <p:nvSpPr>
          <p:cNvPr id="134" name="Shape 134"/>
          <p:cNvSpPr txBox="1">
            <a:spLocks noGrp="1"/>
          </p:cNvSpPr>
          <p:nvPr>
            <p:ph type="title"/>
          </p:nvPr>
        </p:nvSpPr>
        <p:spPr>
          <a:xfrm>
            <a:off x="457200" y="533400"/>
            <a:ext cx="8229600" cy="990599"/>
          </a:xfrm>
          <a:prstGeom prst="rect">
            <a:avLst/>
          </a:prstGeom>
        </p:spPr>
        <p:txBody>
          <a:bodyPr lIns="91425" tIns="91425" rIns="91425" bIns="91425" anchor="ctr" anchorCtr="0">
            <a:noAutofit/>
          </a:bodyPr>
          <a:lstStyle/>
          <a:p>
            <a:pPr>
              <a:buNone/>
            </a:pPr>
            <a:r>
              <a:rPr lang="en-US" dirty="0"/>
              <a:t>Instructional Technology</a:t>
            </a:r>
          </a:p>
        </p:txBody>
      </p:sp>
      <p:sp>
        <p:nvSpPr>
          <p:cNvPr id="135" name="Shape 135"/>
          <p:cNvSpPr txBox="1">
            <a:spLocks noGrp="1"/>
          </p:cNvSpPr>
          <p:nvPr>
            <p:ph type="body" idx="1"/>
          </p:nvPr>
        </p:nvSpPr>
        <p:spPr>
          <a:xfrm>
            <a:off x="457200" y="1600200"/>
            <a:ext cx="3548400" cy="4876799"/>
          </a:xfrm>
          <a:prstGeom prst="rect">
            <a:avLst/>
          </a:prstGeom>
        </p:spPr>
        <p:txBody>
          <a:bodyPr lIns="91425" tIns="91425" rIns="91425" bIns="91425" anchor="t" anchorCtr="0">
            <a:noAutofit/>
          </a:bodyPr>
          <a:lstStyle/>
          <a:p>
            <a:pPr marL="457200" lvl="0" indent="-317500" rtl="0">
              <a:lnSpc>
                <a:spcPct val="200000"/>
              </a:lnSpc>
              <a:buClr>
                <a:schemeClr val="accent1"/>
              </a:buClr>
              <a:buSzPct val="58333"/>
              <a:buFont typeface="Arial"/>
              <a:buChar char="●"/>
            </a:pPr>
            <a:r>
              <a:rPr lang="en-US" dirty="0"/>
              <a:t>Mobility</a:t>
            </a:r>
          </a:p>
          <a:p>
            <a:pPr marL="457200" lvl="0" indent="-317500" rtl="0">
              <a:lnSpc>
                <a:spcPct val="200000"/>
              </a:lnSpc>
              <a:buClr>
                <a:schemeClr val="accent1"/>
              </a:buClr>
              <a:buSzPct val="58333"/>
              <a:buFont typeface="Arial"/>
              <a:buChar char="●"/>
            </a:pPr>
            <a:r>
              <a:rPr lang="en-US" dirty="0"/>
              <a:t>Access</a:t>
            </a:r>
          </a:p>
          <a:p>
            <a:pPr marL="457200" lvl="0" indent="-317500" rtl="0">
              <a:lnSpc>
                <a:spcPct val="200000"/>
              </a:lnSpc>
              <a:buClr>
                <a:schemeClr val="accent1"/>
              </a:buClr>
              <a:buSzPct val="58333"/>
              <a:buFont typeface="Arial"/>
              <a:buChar char="●"/>
            </a:pPr>
            <a:r>
              <a:rPr lang="en-US" dirty="0"/>
              <a:t>Collaboration</a:t>
            </a:r>
          </a:p>
          <a:p>
            <a:pPr marL="457200" lvl="0" indent="-317500" rtl="0">
              <a:lnSpc>
                <a:spcPct val="200000"/>
              </a:lnSpc>
              <a:buClr>
                <a:schemeClr val="accent1"/>
              </a:buClr>
              <a:buSzPct val="58333"/>
              <a:buFont typeface="Arial"/>
              <a:buChar char="●"/>
            </a:pPr>
            <a:r>
              <a:rPr lang="en-US" dirty="0"/>
              <a:t>Resources</a:t>
            </a:r>
          </a:p>
          <a:p>
            <a:pPr marL="457200" lvl="0" indent="-317500" rtl="0">
              <a:lnSpc>
                <a:spcPct val="200000"/>
              </a:lnSpc>
              <a:buClr>
                <a:schemeClr val="accent1"/>
              </a:buClr>
              <a:buSzPct val="58333"/>
              <a:buFont typeface="Arial"/>
              <a:buChar char="●"/>
            </a:pPr>
            <a:r>
              <a:rPr lang="en-US" dirty="0"/>
              <a:t>PARCC Readiness</a:t>
            </a:r>
          </a:p>
          <a:p>
            <a:pPr marL="457200" lvl="0" indent="-317500" rtl="0">
              <a:lnSpc>
                <a:spcPct val="200000"/>
              </a:lnSpc>
              <a:buClr>
                <a:schemeClr val="accent1"/>
              </a:buClr>
              <a:buSzPct val="58333"/>
              <a:buFont typeface="Arial"/>
              <a:buChar char="●"/>
            </a:pPr>
            <a:r>
              <a:rPr lang="en-US" dirty="0"/>
              <a:t>Seamless Infusion</a:t>
            </a:r>
          </a:p>
          <a:p>
            <a:pPr marL="457200" lvl="0" indent="-317500" rtl="0">
              <a:lnSpc>
                <a:spcPct val="200000"/>
              </a:lnSpc>
              <a:buClr>
                <a:schemeClr val="accent1"/>
              </a:buClr>
              <a:buSzPct val="58333"/>
              <a:buFont typeface="Arial"/>
              <a:buChar char="●"/>
            </a:pPr>
            <a:r>
              <a:rPr lang="en-US" dirty="0"/>
              <a:t>Cohesive Vision</a:t>
            </a:r>
          </a:p>
          <a:p>
            <a:endParaRPr lang="en-US" dirty="0"/>
          </a:p>
          <a:p>
            <a:endParaRPr lang="en-US" dirty="0"/>
          </a:p>
          <a:p>
            <a:endParaRPr lang="en-US" dirty="0"/>
          </a:p>
          <a:p>
            <a:endParaRPr lang="en-US" dirty="0"/>
          </a:p>
          <a:p>
            <a:endParaRPr lang="en-US" dirty="0"/>
          </a:p>
        </p:txBody>
      </p:sp>
      <p:pic>
        <p:nvPicPr>
          <p:cNvPr id="136" name="Shape 136"/>
          <p:cNvPicPr preferRelativeResize="0"/>
          <p:nvPr/>
        </p:nvPicPr>
        <p:blipFill>
          <a:blip r:embed="rId3"/>
          <a:stretch>
            <a:fillRect/>
          </a:stretch>
        </p:blipFill>
        <p:spPr>
          <a:xfrm>
            <a:off x="6657337" y="1799437"/>
            <a:ext cx="1685925" cy="619125"/>
          </a:xfrm>
          <a:prstGeom prst="rect">
            <a:avLst/>
          </a:prstGeom>
          <a:noFill/>
          <a:ln>
            <a:noFill/>
          </a:ln>
        </p:spPr>
      </p:pic>
      <p:pic>
        <p:nvPicPr>
          <p:cNvPr id="137" name="Shape 137"/>
          <p:cNvPicPr preferRelativeResize="0"/>
          <p:nvPr/>
        </p:nvPicPr>
        <p:blipFill>
          <a:blip r:embed="rId4"/>
          <a:stretch>
            <a:fillRect/>
          </a:stretch>
        </p:blipFill>
        <p:spPr>
          <a:xfrm>
            <a:off x="3481387" y="2576512"/>
            <a:ext cx="2181225" cy="1704975"/>
          </a:xfrm>
          <a:prstGeom prst="rect">
            <a:avLst/>
          </a:prstGeom>
          <a:noFill/>
          <a:ln>
            <a:noFill/>
          </a:ln>
        </p:spPr>
      </p:pic>
      <p:pic>
        <p:nvPicPr>
          <p:cNvPr id="138" name="Shape 138"/>
          <p:cNvPicPr preferRelativeResize="0"/>
          <p:nvPr/>
        </p:nvPicPr>
        <p:blipFill>
          <a:blip r:embed="rId5"/>
          <a:stretch>
            <a:fillRect/>
          </a:stretch>
        </p:blipFill>
        <p:spPr>
          <a:xfrm>
            <a:off x="6166812" y="3797487"/>
            <a:ext cx="2667000" cy="2752725"/>
          </a:xfrm>
          <a:prstGeom prst="rect">
            <a:avLst/>
          </a:prstGeom>
          <a:noFill/>
          <a:ln>
            <a:noFill/>
          </a:ln>
        </p:spPr>
      </p:pic>
    </p:spTree>
  </p:cSld>
  <p:clrMapOvr>
    <a:masterClrMapping/>
  </p:clrMapOvr>
  <p:transition spd="slow">
    <p:cut/>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42"/>
        <p:cNvGrpSpPr/>
        <p:nvPr/>
      </p:nvGrpSpPr>
      <p:grpSpPr>
        <a:xfrm>
          <a:off x="0" y="0"/>
          <a:ext cx="0" cy="0"/>
          <a:chOff x="0" y="0"/>
          <a:chExt cx="0" cy="0"/>
        </a:xfrm>
      </p:grpSpPr>
      <p:sp>
        <p:nvSpPr>
          <p:cNvPr id="143" name="Shape 143"/>
          <p:cNvSpPr txBox="1">
            <a:spLocks noGrp="1"/>
          </p:cNvSpPr>
          <p:nvPr>
            <p:ph type="title"/>
          </p:nvPr>
        </p:nvSpPr>
        <p:spPr>
          <a:xfrm>
            <a:off x="457200" y="533400"/>
            <a:ext cx="8229600" cy="990599"/>
          </a:xfrm>
          <a:prstGeom prst="rect">
            <a:avLst/>
          </a:prstGeom>
        </p:spPr>
        <p:txBody>
          <a:bodyPr lIns="91425" tIns="91425" rIns="91425" bIns="91425" anchor="ctr" anchorCtr="0">
            <a:noAutofit/>
          </a:bodyPr>
          <a:lstStyle/>
          <a:p>
            <a:pPr>
              <a:buNone/>
            </a:pPr>
            <a:r>
              <a:rPr lang="en-US" sz="3600" dirty="0"/>
              <a:t>Staff to Support the Goals - </a:t>
            </a:r>
            <a:r>
              <a:rPr lang="en-US" sz="2800" i="1" dirty="0"/>
              <a:t>Proposed</a:t>
            </a:r>
          </a:p>
        </p:txBody>
      </p:sp>
      <p:sp>
        <p:nvSpPr>
          <p:cNvPr id="144" name="Shape 144"/>
          <p:cNvSpPr txBox="1">
            <a:spLocks noGrp="1"/>
          </p:cNvSpPr>
          <p:nvPr>
            <p:ph type="body" idx="1"/>
          </p:nvPr>
        </p:nvSpPr>
        <p:spPr>
          <a:xfrm>
            <a:off x="457200" y="1719226"/>
            <a:ext cx="4038599" cy="4718400"/>
          </a:xfrm>
          <a:prstGeom prst="rect">
            <a:avLst/>
          </a:prstGeom>
        </p:spPr>
        <p:txBody>
          <a:bodyPr lIns="91425" tIns="91425" rIns="91425" bIns="91425" anchor="t" anchorCtr="0">
            <a:noAutofit/>
          </a:bodyPr>
          <a:lstStyle/>
          <a:p>
            <a:pPr marL="457200" lvl="0" indent="-342900" rtl="0">
              <a:lnSpc>
                <a:spcPct val="150000"/>
              </a:lnSpc>
              <a:buClr>
                <a:schemeClr val="accent1"/>
              </a:buClr>
              <a:buSzPct val="100000"/>
              <a:buFont typeface="Arial"/>
              <a:buChar char="•"/>
            </a:pPr>
            <a:r>
              <a:rPr lang="en-US" sz="1800" dirty="0"/>
              <a:t>UMS Math Teacher</a:t>
            </a:r>
          </a:p>
          <a:p>
            <a:pPr marL="457200" lvl="0" indent="-342900" rtl="0">
              <a:lnSpc>
                <a:spcPct val="150000"/>
              </a:lnSpc>
              <a:buClr>
                <a:schemeClr val="accent1"/>
              </a:buClr>
              <a:buSzPct val="100000"/>
              <a:buFont typeface="Arial"/>
              <a:buChar char="•"/>
            </a:pPr>
            <a:r>
              <a:rPr lang="en-US" sz="1800" dirty="0"/>
              <a:t>MHS H/PE Teacher</a:t>
            </a:r>
          </a:p>
          <a:p>
            <a:pPr marL="457200" lvl="0" indent="-342900" rtl="0">
              <a:lnSpc>
                <a:spcPct val="150000"/>
              </a:lnSpc>
              <a:buClr>
                <a:schemeClr val="accent1"/>
              </a:buClr>
              <a:buSzPct val="100000"/>
              <a:buFont typeface="Arial"/>
              <a:buChar char="•"/>
            </a:pPr>
            <a:r>
              <a:rPr lang="en-US" sz="1800" dirty="0"/>
              <a:t>MHS Academic Support (LA)</a:t>
            </a:r>
          </a:p>
          <a:p>
            <a:pPr marL="457200" lvl="0" indent="-342900" rtl="0">
              <a:lnSpc>
                <a:spcPct val="150000"/>
              </a:lnSpc>
              <a:buClr>
                <a:schemeClr val="accent1"/>
              </a:buClr>
              <a:buSzPct val="100000"/>
              <a:buFont typeface="Arial"/>
              <a:buChar char="•"/>
            </a:pPr>
            <a:r>
              <a:rPr lang="en-US" sz="1800" dirty="0"/>
              <a:t>Social Worker (K-12)</a:t>
            </a:r>
          </a:p>
          <a:p>
            <a:pPr marL="457200" lvl="0" indent="-342900" rtl="0">
              <a:lnSpc>
                <a:spcPct val="150000"/>
              </a:lnSpc>
              <a:buClr>
                <a:schemeClr val="accent1"/>
              </a:buClr>
              <a:buSzPct val="100000"/>
              <a:buFont typeface="Arial"/>
              <a:buChar char="•"/>
            </a:pPr>
            <a:r>
              <a:rPr lang="en-US" sz="1800" dirty="0"/>
              <a:t>2 In-Class Support Teachers</a:t>
            </a:r>
          </a:p>
          <a:p>
            <a:pPr marL="457200" lvl="0" indent="-342900" rtl="0">
              <a:lnSpc>
                <a:spcPct val="150000"/>
              </a:lnSpc>
              <a:buClr>
                <a:schemeClr val="accent1"/>
              </a:buClr>
              <a:buSzPct val="100000"/>
              <a:buFont typeface="Arial"/>
              <a:buChar char="•"/>
            </a:pPr>
            <a:r>
              <a:rPr lang="en-US" sz="1800" dirty="0"/>
              <a:t>2 Language Learning Disabled Teachers</a:t>
            </a:r>
          </a:p>
          <a:p>
            <a:pPr marL="457200" lvl="0" indent="-342900" rtl="0">
              <a:lnSpc>
                <a:spcPct val="150000"/>
              </a:lnSpc>
              <a:buClr>
                <a:schemeClr val="accent1"/>
              </a:buClr>
              <a:buSzPct val="100000"/>
              <a:buFont typeface="Arial"/>
              <a:buChar char="•"/>
            </a:pPr>
            <a:r>
              <a:rPr lang="en-US" sz="1800" dirty="0"/>
              <a:t>Autism Teacher</a:t>
            </a:r>
          </a:p>
          <a:p>
            <a:pPr marL="457200" lvl="0" indent="-342900" rtl="0">
              <a:lnSpc>
                <a:spcPct val="150000"/>
              </a:lnSpc>
              <a:buClr>
                <a:schemeClr val="accent1"/>
              </a:buClr>
              <a:buSzPct val="100000"/>
              <a:buFont typeface="Arial"/>
              <a:buChar char="•"/>
            </a:pPr>
            <a:r>
              <a:rPr lang="en-US" sz="1800" dirty="0"/>
              <a:t>Wilson Reading Teacher</a:t>
            </a:r>
          </a:p>
          <a:p>
            <a:endParaRPr lang="en-US" sz="1800" dirty="0"/>
          </a:p>
          <a:p>
            <a:endParaRPr lang="en-US" sz="1800" dirty="0"/>
          </a:p>
        </p:txBody>
      </p:sp>
      <p:sp>
        <p:nvSpPr>
          <p:cNvPr id="145" name="Shape 145"/>
          <p:cNvSpPr txBox="1">
            <a:spLocks noGrp="1"/>
          </p:cNvSpPr>
          <p:nvPr>
            <p:ph type="body" idx="2"/>
          </p:nvPr>
        </p:nvSpPr>
        <p:spPr>
          <a:xfrm>
            <a:off x="4648200" y="1673351"/>
            <a:ext cx="4038599" cy="4718400"/>
          </a:xfrm>
          <a:prstGeom prst="rect">
            <a:avLst/>
          </a:prstGeom>
        </p:spPr>
        <p:txBody>
          <a:bodyPr lIns="91425" tIns="91425" rIns="91425" bIns="91425" anchor="t" anchorCtr="0">
            <a:noAutofit/>
          </a:bodyPr>
          <a:lstStyle/>
          <a:p>
            <a:pPr marL="457200" lvl="0" indent="-342900" rtl="0">
              <a:lnSpc>
                <a:spcPct val="150000"/>
              </a:lnSpc>
              <a:buClr>
                <a:schemeClr val="accent1"/>
              </a:buClr>
              <a:buSzPct val="100000"/>
              <a:buFont typeface="Arial"/>
              <a:buChar char="•"/>
            </a:pPr>
            <a:r>
              <a:rPr lang="en-US" sz="1800" dirty="0"/>
              <a:t>BCBA (Board Certified Behavior Analyst) (K-12)</a:t>
            </a:r>
          </a:p>
          <a:p>
            <a:pPr marL="457200" lvl="0" indent="-342900" rtl="0">
              <a:lnSpc>
                <a:spcPct val="150000"/>
              </a:lnSpc>
              <a:buClr>
                <a:schemeClr val="accent1"/>
              </a:buClr>
              <a:buSzPct val="100000"/>
              <a:buFont typeface="Arial"/>
              <a:buChar char="•"/>
            </a:pPr>
            <a:r>
              <a:rPr lang="en-US" sz="1800" dirty="0"/>
              <a:t>Guidance Counselor (K-4)</a:t>
            </a:r>
          </a:p>
          <a:p>
            <a:pPr marL="457200" lvl="0" indent="-342900" rtl="0">
              <a:lnSpc>
                <a:spcPct val="150000"/>
              </a:lnSpc>
              <a:buClr>
                <a:schemeClr val="accent1"/>
              </a:buClr>
              <a:buSzPct val="100000"/>
              <a:buFont typeface="Arial"/>
              <a:buChar char="•"/>
            </a:pPr>
            <a:r>
              <a:rPr lang="en-US" sz="1800" dirty="0"/>
              <a:t>Advisors</a:t>
            </a:r>
          </a:p>
          <a:p>
            <a:pPr marL="914400" lvl="1" indent="-342900" rtl="0">
              <a:lnSpc>
                <a:spcPct val="100000"/>
              </a:lnSpc>
              <a:buClr>
                <a:schemeClr val="accent1"/>
              </a:buClr>
              <a:buSzPct val="100000"/>
              <a:buFont typeface="Arial"/>
              <a:buChar char="•"/>
            </a:pPr>
            <a:r>
              <a:rPr lang="en-US" sz="1800" dirty="0"/>
              <a:t>Math Counts Advisor</a:t>
            </a:r>
          </a:p>
          <a:p>
            <a:pPr marL="914400" lvl="1" indent="-342900" rtl="0">
              <a:lnSpc>
                <a:spcPct val="100000"/>
              </a:lnSpc>
              <a:buClr>
                <a:schemeClr val="accent1"/>
              </a:buClr>
              <a:buSzPct val="100000"/>
              <a:buFont typeface="Arial"/>
              <a:buChar char="•"/>
            </a:pPr>
            <a:r>
              <a:rPr lang="en-US" sz="1800" dirty="0"/>
              <a:t>Math/Science Club Advisor</a:t>
            </a:r>
          </a:p>
          <a:p>
            <a:pPr marL="457200" lvl="0" indent="-342900" rtl="0">
              <a:lnSpc>
                <a:spcPct val="150000"/>
              </a:lnSpc>
              <a:buClr>
                <a:schemeClr val="accent1"/>
              </a:buClr>
              <a:buSzPct val="100000"/>
              <a:buFont typeface="Arial"/>
              <a:buChar char="•"/>
            </a:pPr>
            <a:r>
              <a:rPr lang="en-US" sz="1800" dirty="0"/>
              <a:t>Coaches:</a:t>
            </a:r>
          </a:p>
          <a:p>
            <a:pPr marL="914400" lvl="1" indent="-342900" rtl="0">
              <a:buClr>
                <a:schemeClr val="accent1"/>
              </a:buClr>
              <a:buSzPct val="100000"/>
              <a:buFont typeface="Arial"/>
              <a:buChar char="•"/>
            </a:pPr>
            <a:r>
              <a:rPr lang="en-US" sz="1800" dirty="0"/>
              <a:t>MHS Girls Volleyball</a:t>
            </a:r>
          </a:p>
          <a:p>
            <a:pPr marL="914400" lvl="1" indent="-342900" rtl="0">
              <a:buClr>
                <a:schemeClr val="accent1"/>
              </a:buClr>
              <a:buSzPct val="100000"/>
              <a:buFont typeface="Arial"/>
              <a:buChar char="•"/>
            </a:pPr>
            <a:r>
              <a:rPr lang="en-US" sz="1800" dirty="0"/>
              <a:t>MHS Dance Team</a:t>
            </a:r>
          </a:p>
          <a:p>
            <a:pPr marL="914400" lvl="1" indent="-342900" rtl="0">
              <a:buClr>
                <a:schemeClr val="accent1"/>
              </a:buClr>
              <a:buSzPct val="100000"/>
              <a:buFont typeface="Arial"/>
              <a:buChar char="•"/>
            </a:pPr>
            <a:r>
              <a:rPr lang="en-US" sz="1800" dirty="0"/>
              <a:t>MHS Diving </a:t>
            </a:r>
          </a:p>
          <a:p>
            <a:pPr marL="914400" lvl="1" indent="-342900" rtl="0">
              <a:buClr>
                <a:schemeClr val="accent1"/>
              </a:buClr>
              <a:buSzPct val="100000"/>
              <a:buFont typeface="Arial"/>
              <a:buChar char="•"/>
            </a:pPr>
            <a:r>
              <a:rPr lang="en-US" sz="1800" dirty="0"/>
              <a:t>UMS Boys Lacrosse</a:t>
            </a:r>
          </a:p>
          <a:p>
            <a:pPr marL="914400" lvl="1" indent="-342900">
              <a:buClr>
                <a:schemeClr val="accent1"/>
              </a:buClr>
              <a:buSzPct val="100000"/>
              <a:buFont typeface="Arial"/>
              <a:buChar char="•"/>
            </a:pPr>
            <a:r>
              <a:rPr lang="en-US" sz="1800" dirty="0"/>
              <a:t>UMS Girls Lacrosse</a:t>
            </a:r>
          </a:p>
        </p:txBody>
      </p:sp>
    </p:spTree>
  </p:cSld>
  <p:clrMapOvr>
    <a:masterClrMapping/>
  </p:clrMapOvr>
  <p:transition spd="slow">
    <p:cut/>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hart 4"/>
          <p:cNvGraphicFramePr>
            <a:graphicFrameLocks/>
          </p:cNvGraphicFramePr>
          <p:nvPr>
            <p:extLst>
              <p:ext uri="{D42A27DB-BD31-4B8C-83A1-F6EECF244321}">
                <p14:modId xmlns:p14="http://schemas.microsoft.com/office/powerpoint/2010/main" val="1470570880"/>
              </p:ext>
            </p:extLst>
          </p:nvPr>
        </p:nvGraphicFramePr>
        <p:xfrm>
          <a:off x="-32825" y="0"/>
          <a:ext cx="9144000" cy="6858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730037875"/>
      </p:ext>
    </p:extLst>
  </p:cSld>
  <p:clrMapOvr>
    <a:masterClrMapping/>
  </p:clrMapOvr>
</p:sld>
</file>

<file path=ppt/theme/theme1.xml><?xml version="1.0" encoding="utf-8"?>
<a:theme xmlns:a="http://schemas.openxmlformats.org/drawingml/2006/main" name="MTSD TEMPLATES 2">
  <a:themeElements>
    <a:clrScheme name="Custom 2">
      <a:dk1>
        <a:srgbClr val="000000"/>
      </a:dk1>
      <a:lt1>
        <a:srgbClr val="FFFFFF"/>
      </a:lt1>
      <a:dk2>
        <a:srgbClr val="676A55"/>
      </a:dk2>
      <a:lt2>
        <a:srgbClr val="EAEBDE"/>
      </a:lt2>
      <a:accent1>
        <a:srgbClr val="009242"/>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TotalTime>
  <Words>355</Words>
  <Application>Microsoft Office PowerPoint</Application>
  <PresentationFormat>On-screen Show (4:3)</PresentationFormat>
  <Paragraphs>105</Paragraphs>
  <Slides>10</Slides>
  <Notes>9</Notes>
  <HiddenSlides>0</HiddenSlides>
  <MMClips>0</MMClips>
  <ScaleCrop>false</ScaleCrop>
  <HeadingPairs>
    <vt:vector size="4" baseType="variant">
      <vt:variant>
        <vt:lpstr>Theme</vt:lpstr>
      </vt:variant>
      <vt:variant>
        <vt:i4>2</vt:i4>
      </vt:variant>
      <vt:variant>
        <vt:lpstr>Slide Titles</vt:lpstr>
      </vt:variant>
      <vt:variant>
        <vt:i4>10</vt:i4>
      </vt:variant>
    </vt:vector>
  </HeadingPairs>
  <TitlesOfParts>
    <vt:vector size="12" baseType="lpstr">
      <vt:lpstr>MTSD TEMPLATES 2</vt:lpstr>
      <vt:lpstr>Office Theme</vt:lpstr>
      <vt:lpstr>Instructional Services:  Budget Presentation</vt:lpstr>
      <vt:lpstr>PowerPoint Presentation</vt:lpstr>
      <vt:lpstr>Budget Goal I   To develop specific communication protocols with parents, staff and community members that is consistent in message and reflects the vision of “Connected, Known and Valued,” with particular focus on the implementation of AchieveNJ and curriculum initiatives. </vt:lpstr>
      <vt:lpstr>
   Budget Goal II:   To review, evaluate and assess current programs and staffing structures to determine gaps/needs; make specific recommendations to the board to address in a fiscally responsible and efficient manner in the following areas: special education, student/staff attendance and the organizational management structure of the district. </vt:lpstr>
      <vt:lpstr>
   Budget Goal II:   To review, evaluate and assess current programs and staffing structures to determine gaps/needs; make specific recommendations to the board to address in a fiscally responsible and efficient manner in the following areas: special education, student/staff attendance and the organizational management structure of the district. </vt:lpstr>
      <vt:lpstr>Budget Goal III:    To identify and implement social-emotional programming appropriate for all schools by June 2014 and identify the appropriate assessments to measure the efficacy of the programs. </vt:lpstr>
      <vt:lpstr>Instructional Technology</vt:lpstr>
      <vt:lpstr>Staff to Support the Goals - Proposed</vt:lpstr>
      <vt:lpstr>PowerPoint Presentation</vt:lpstr>
      <vt:lpstr>Budget Emphases for 2014-2015</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Instructional Services:  Budget Presentation</dc:title>
  <dc:creator>Thomas E. C. Barclay</dc:creator>
  <cp:lastModifiedBy>morticelle</cp:lastModifiedBy>
  <cp:revision>4</cp:revision>
  <dcterms:modified xsi:type="dcterms:W3CDTF">2013-12-17T18:59:56Z</dcterms:modified>
</cp:coreProperties>
</file>